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55" r:id="rId1"/>
  </p:sldMasterIdLst>
  <p:notesMasterIdLst>
    <p:notesMasterId r:id="rId5"/>
  </p:notesMasterIdLst>
  <p:handoutMasterIdLst>
    <p:handoutMasterId r:id="rId6"/>
  </p:handoutMasterIdLst>
  <p:sldIdLst>
    <p:sldId id="274" r:id="rId2"/>
    <p:sldId id="275" r:id="rId3"/>
    <p:sldId id="273" r:id="rId4"/>
  </p:sldIdLst>
  <p:sldSz cx="20575588" cy="36580763"/>
  <p:notesSz cx="6858000" cy="9144000"/>
  <p:defaultTextStyle>
    <a:defPPr>
      <a:defRPr lang="en-US"/>
    </a:defPPr>
    <a:lvl1pPr marL="0" algn="l" defTabSz="1371635" rtl="0" eaLnBrk="1" latinLnBrk="0" hangingPunct="1">
      <a:defRPr sz="5400" kern="1200">
        <a:solidFill>
          <a:schemeClr val="tx1"/>
        </a:solidFill>
        <a:latin typeface="+mn-lt"/>
        <a:ea typeface="+mn-ea"/>
        <a:cs typeface="+mn-cs"/>
      </a:defRPr>
    </a:lvl1pPr>
    <a:lvl2pPr marL="1371635" algn="l" defTabSz="1371635" rtl="0" eaLnBrk="1" latinLnBrk="0" hangingPunct="1">
      <a:defRPr sz="5400" kern="1200">
        <a:solidFill>
          <a:schemeClr val="tx1"/>
        </a:solidFill>
        <a:latin typeface="+mn-lt"/>
        <a:ea typeface="+mn-ea"/>
        <a:cs typeface="+mn-cs"/>
      </a:defRPr>
    </a:lvl2pPr>
    <a:lvl3pPr marL="2743268" algn="l" defTabSz="1371635" rtl="0" eaLnBrk="1" latinLnBrk="0" hangingPunct="1">
      <a:defRPr sz="5400" kern="1200">
        <a:solidFill>
          <a:schemeClr val="tx1"/>
        </a:solidFill>
        <a:latin typeface="+mn-lt"/>
        <a:ea typeface="+mn-ea"/>
        <a:cs typeface="+mn-cs"/>
      </a:defRPr>
    </a:lvl3pPr>
    <a:lvl4pPr marL="4114902" algn="l" defTabSz="1371635" rtl="0" eaLnBrk="1" latinLnBrk="0" hangingPunct="1">
      <a:defRPr sz="5400" kern="1200">
        <a:solidFill>
          <a:schemeClr val="tx1"/>
        </a:solidFill>
        <a:latin typeface="+mn-lt"/>
        <a:ea typeface="+mn-ea"/>
        <a:cs typeface="+mn-cs"/>
      </a:defRPr>
    </a:lvl4pPr>
    <a:lvl5pPr marL="5486538" algn="l" defTabSz="1371635" rtl="0" eaLnBrk="1" latinLnBrk="0" hangingPunct="1">
      <a:defRPr sz="5400" kern="1200">
        <a:solidFill>
          <a:schemeClr val="tx1"/>
        </a:solidFill>
        <a:latin typeface="+mn-lt"/>
        <a:ea typeface="+mn-ea"/>
        <a:cs typeface="+mn-cs"/>
      </a:defRPr>
    </a:lvl5pPr>
    <a:lvl6pPr marL="6858171" algn="l" defTabSz="1371635" rtl="0" eaLnBrk="1" latinLnBrk="0" hangingPunct="1">
      <a:defRPr sz="5400" kern="1200">
        <a:solidFill>
          <a:schemeClr val="tx1"/>
        </a:solidFill>
        <a:latin typeface="+mn-lt"/>
        <a:ea typeface="+mn-ea"/>
        <a:cs typeface="+mn-cs"/>
      </a:defRPr>
    </a:lvl6pPr>
    <a:lvl7pPr marL="8229806" algn="l" defTabSz="1371635" rtl="0" eaLnBrk="1" latinLnBrk="0" hangingPunct="1">
      <a:defRPr sz="5400" kern="1200">
        <a:solidFill>
          <a:schemeClr val="tx1"/>
        </a:solidFill>
        <a:latin typeface="+mn-lt"/>
        <a:ea typeface="+mn-ea"/>
        <a:cs typeface="+mn-cs"/>
      </a:defRPr>
    </a:lvl7pPr>
    <a:lvl8pPr marL="9601440" algn="l" defTabSz="1371635" rtl="0" eaLnBrk="1" latinLnBrk="0" hangingPunct="1">
      <a:defRPr sz="5400" kern="1200">
        <a:solidFill>
          <a:schemeClr val="tx1"/>
        </a:solidFill>
        <a:latin typeface="+mn-lt"/>
        <a:ea typeface="+mn-ea"/>
        <a:cs typeface="+mn-cs"/>
      </a:defRPr>
    </a:lvl8pPr>
    <a:lvl9pPr marL="10973073" algn="l" defTabSz="1371635" rtl="0" eaLnBrk="1" latinLnBrk="0" hangingPunct="1">
      <a:defRPr sz="5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Eposter template" id="{211DF85B-172B-44B3-ADF9-3867761384C2}">
          <p14:sldIdLst>
            <p14:sldId id="274"/>
            <p14:sldId id="275"/>
            <p14:sldId id="273"/>
          </p14:sldIdLst>
        </p14:section>
      </p14:sectionLst>
    </p:ext>
    <p:ext uri="{EFAFB233-063F-42B5-8137-9DF3F51BA10A}">
      <p15:sldGuideLst xmlns="" xmlns:p15="http://schemas.microsoft.com/office/powerpoint/2012/main">
        <p15:guide id="1" orient="horz" pos="3840" userDrawn="1">
          <p15:clr>
            <a:srgbClr val="A4A3A4"/>
          </p15:clr>
        </p15:guide>
        <p15:guide id="2" pos="2160" userDrawn="1">
          <p15:clr>
            <a:srgbClr val="A4A3A4"/>
          </p15:clr>
        </p15:guide>
        <p15:guide id="3" orient="horz" pos="5761">
          <p15:clr>
            <a:srgbClr val="A4A3A4"/>
          </p15:clr>
        </p15:guide>
        <p15:guide id="4" pos="3241">
          <p15:clr>
            <a:srgbClr val="A4A3A4"/>
          </p15:clr>
        </p15:guide>
        <p15:guide id="5" orient="horz" pos="7679">
          <p15:clr>
            <a:srgbClr val="A4A3A4"/>
          </p15:clr>
        </p15:guide>
        <p15:guide id="6" orient="horz" pos="11522">
          <p15:clr>
            <a:srgbClr val="A4A3A4"/>
          </p15:clr>
        </p15:guide>
        <p15:guide id="7" pos="4318">
          <p15:clr>
            <a:srgbClr val="A4A3A4"/>
          </p15:clr>
        </p15:guide>
        <p15:guide id="8" pos="6481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E3488"/>
    <a:srgbClr val="FBF8EF"/>
    <a:srgbClr val="89C064"/>
    <a:srgbClr val="6FAC46"/>
    <a:srgbClr val="122A88"/>
    <a:srgbClr val="265396"/>
    <a:srgbClr val="2E265C"/>
    <a:srgbClr val="000042"/>
    <a:srgbClr val="DC0270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83" autoAdjust="0"/>
    <p:restoredTop sz="94660"/>
  </p:normalViewPr>
  <p:slideViewPr>
    <p:cSldViewPr snapToGrid="0" showGuides="1">
      <p:cViewPr varScale="1">
        <p:scale>
          <a:sx n="21" d="100"/>
          <a:sy n="21" d="100"/>
        </p:scale>
        <p:origin x="-3480" y="-174"/>
      </p:cViewPr>
      <p:guideLst>
        <p:guide orient="horz" pos="3840"/>
        <p:guide orient="horz" pos="5761"/>
        <p:guide orient="horz" pos="7679"/>
        <p:guide orient="horz" pos="11522"/>
        <p:guide pos="2160"/>
        <p:guide pos="3241"/>
        <p:guide pos="4318"/>
        <p:guide pos="6481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84" d="100"/>
          <a:sy n="84" d="100"/>
        </p:scale>
        <p:origin x="-3804" y="-84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B10D59E-8EB0-4468-8120-8F1CE2631F70}" type="datetimeFigureOut">
              <a:rPr lang="ko-KR" altLang="en-US" smtClean="0"/>
              <a:t>2026-06-08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26A38D-7C61-41E7-8026-A0CC4ACC713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8688868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DF9C626-FD64-44BA-928C-F2768046E12E}" type="datetimeFigureOut">
              <a:rPr lang="ko-KR" altLang="en-US" smtClean="0"/>
              <a:t>2026-06-08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2560638" y="1143000"/>
            <a:ext cx="17367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0087192-80A1-4508-B09D-24573ECE7DA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64002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867276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33637" algn="l" defTabSz="867276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867276" algn="l" defTabSz="867276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00911" algn="l" defTabSz="867276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734551" algn="l" defTabSz="867276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168187" algn="l" defTabSz="867276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601825" algn="l" defTabSz="867276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035460" algn="l" defTabSz="867276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469097" algn="l" defTabSz="867276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-poster templa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e Placeholder 1">
            <a:extLst>
              <a:ext uri="{FF2B5EF4-FFF2-40B4-BE49-F238E27FC236}">
                <a16:creationId xmlns="" xmlns:a16="http://schemas.microsoft.com/office/drawing/2014/main" id="{AE74CAD9-9270-7E87-DC5E-E1F0DA9E6E8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414574" y="33904960"/>
            <a:ext cx="4629507" cy="1947587"/>
          </a:xfrm>
        </p:spPr>
        <p:txBody>
          <a:bodyPr/>
          <a:lstStyle/>
          <a:p>
            <a:fld id="{9C31F308-998B-4D67-BB50-B62DDDAB516A}" type="datetimeFigureOut">
              <a:rPr lang="ko-KR" altLang="en-US" smtClean="0"/>
              <a:t>2026-06-08</a:t>
            </a:fld>
            <a:endParaRPr lang="ko-KR" altLang="en-US" dirty="0"/>
          </a:p>
        </p:txBody>
      </p:sp>
      <p:sp>
        <p:nvSpPr>
          <p:cNvPr id="8" name="Footer Placeholder 2">
            <a:extLst>
              <a:ext uri="{FF2B5EF4-FFF2-40B4-BE49-F238E27FC236}">
                <a16:creationId xmlns="" xmlns:a16="http://schemas.microsoft.com/office/drawing/2014/main" id="{61920B29-DEAA-D956-7D01-6479C575F9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815666" y="33904960"/>
            <a:ext cx="6944261" cy="1947587"/>
          </a:xfrm>
        </p:spPr>
        <p:txBody>
          <a:bodyPr/>
          <a:lstStyle/>
          <a:p>
            <a:endParaRPr lang="ko-KR" altLang="en-US" dirty="0"/>
          </a:p>
        </p:txBody>
      </p:sp>
      <p:sp>
        <p:nvSpPr>
          <p:cNvPr id="9" name="Slide Number Placeholder 3">
            <a:extLst>
              <a:ext uri="{FF2B5EF4-FFF2-40B4-BE49-F238E27FC236}">
                <a16:creationId xmlns="" xmlns:a16="http://schemas.microsoft.com/office/drawing/2014/main" id="{94943C00-7E50-ED75-6F89-2A8906CC90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4481634" y="34000491"/>
            <a:ext cx="4629507" cy="1947587"/>
          </a:xfrm>
        </p:spPr>
        <p:txBody>
          <a:bodyPr/>
          <a:lstStyle/>
          <a:p>
            <a:fld id="{47CC8264-AAFC-4809-91D1-90160BA31054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20" name="Text Placeholder 26">
            <a:extLst>
              <a:ext uri="{FF2B5EF4-FFF2-40B4-BE49-F238E27FC236}">
                <a16:creationId xmlns="" xmlns:a16="http://schemas.microsoft.com/office/drawing/2014/main" id="{0BCDA782-D6F6-9484-0653-2C2E88392C3A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435460" y="3429000"/>
            <a:ext cx="15436341" cy="1680305"/>
          </a:xfrm>
        </p:spPr>
        <p:txBody>
          <a:bodyPr anchor="ctr">
            <a:normAutofit/>
          </a:bodyPr>
          <a:lstStyle>
            <a:lvl1pPr marL="0" indent="0" algn="ctr">
              <a:buNone/>
              <a:defRPr sz="8400" b="1">
                <a:solidFill>
                  <a:srgbClr val="122A88"/>
                </a:solidFill>
              </a:defRPr>
            </a:lvl1pPr>
          </a:lstStyle>
          <a:p>
            <a:pPr lvl="0"/>
            <a:r>
              <a:rPr lang="en-US" altLang="ko-KR" dirty="0"/>
              <a:t>Abstract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ko-KR" altLang="en-US" dirty="0"/>
          </a:p>
        </p:txBody>
      </p:sp>
      <p:sp>
        <p:nvSpPr>
          <p:cNvPr id="21" name="Text Placeholder 26">
            <a:extLst>
              <a:ext uri="{FF2B5EF4-FFF2-40B4-BE49-F238E27FC236}">
                <a16:creationId xmlns="" xmlns:a16="http://schemas.microsoft.com/office/drawing/2014/main" id="{D32F44CA-CB98-F45E-E6B8-28FEF2C45D74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2468308" y="5317703"/>
            <a:ext cx="15403488" cy="822927"/>
          </a:xfrm>
        </p:spPr>
        <p:txBody>
          <a:bodyPr anchor="ctr">
            <a:normAutofit/>
          </a:bodyPr>
          <a:lstStyle>
            <a:lvl1pPr marL="0" indent="0" algn="ctr">
              <a:buNone/>
              <a:defRPr sz="48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altLang="ko-KR" dirty="0"/>
              <a:t>Presenter name</a:t>
            </a:r>
            <a:endParaRPr lang="ko-KR" altLang="en-US" dirty="0"/>
          </a:p>
        </p:txBody>
      </p:sp>
      <p:sp>
        <p:nvSpPr>
          <p:cNvPr id="22" name="Text Placeholder 26">
            <a:extLst>
              <a:ext uri="{FF2B5EF4-FFF2-40B4-BE49-F238E27FC236}">
                <a16:creationId xmlns="" xmlns:a16="http://schemas.microsoft.com/office/drawing/2014/main" id="{4F2E7112-703E-C037-B80C-AD694EB295E5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2468308" y="6201779"/>
            <a:ext cx="15403488" cy="944644"/>
          </a:xfrm>
        </p:spPr>
        <p:txBody>
          <a:bodyPr anchor="ctr">
            <a:noAutofit/>
          </a:bodyPr>
          <a:lstStyle>
            <a:lvl1pPr marL="0" indent="0" algn="ctr">
              <a:buNone/>
              <a:defRPr sz="42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altLang="ko-KR" dirty="0"/>
              <a:t>Affiliation, Country</a:t>
            </a:r>
            <a:endParaRPr lang="ko-KR" altLang="en-US" dirty="0"/>
          </a:p>
        </p:txBody>
      </p:sp>
      <p:cxnSp>
        <p:nvCxnSpPr>
          <p:cNvPr id="24" name="Straight Connector 23">
            <a:extLst>
              <a:ext uri="{FF2B5EF4-FFF2-40B4-BE49-F238E27FC236}">
                <a16:creationId xmlns="" xmlns:a16="http://schemas.microsoft.com/office/drawing/2014/main" id="{9B0B306F-E0FB-C34F-7581-DE31A21A6FD6}"/>
              </a:ext>
            </a:extLst>
          </p:cNvPr>
          <p:cNvCxnSpPr>
            <a:cxnSpLocks/>
          </p:cNvCxnSpPr>
          <p:nvPr userDrawn="1"/>
        </p:nvCxnSpPr>
        <p:spPr>
          <a:xfrm flipH="1">
            <a:off x="10287799" y="6901444"/>
            <a:ext cx="1" cy="28072841"/>
          </a:xfrm>
          <a:prstGeom prst="line">
            <a:avLst/>
          </a:prstGeom>
          <a:ln>
            <a:solidFill>
              <a:schemeClr val="tx1">
                <a:lumMod val="65000"/>
                <a:lumOff val="3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Content Placeholder 37">
            <a:extLst>
              <a:ext uri="{FF2B5EF4-FFF2-40B4-BE49-F238E27FC236}">
                <a16:creationId xmlns="" xmlns:a16="http://schemas.microsoft.com/office/drawing/2014/main" id="{6D2B4809-3776-B32B-5863-4897E265E366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396315" y="7193781"/>
            <a:ext cx="9495172" cy="10642392"/>
          </a:xfrm>
        </p:spPr>
        <p:txBody>
          <a:bodyPr>
            <a:normAutofit/>
          </a:bodyPr>
          <a:lstStyle>
            <a:lvl1pPr marL="0" indent="0">
              <a:buNone/>
              <a:defRPr sz="4200"/>
            </a:lvl1pPr>
          </a:lstStyle>
          <a:p>
            <a:pPr lvl="0"/>
            <a:r>
              <a:rPr lang="en-US" altLang="ko-KR" dirty="0"/>
              <a:t>Contents</a:t>
            </a:r>
            <a:endParaRPr lang="ko-KR" altLang="en-US" dirty="0"/>
          </a:p>
        </p:txBody>
      </p:sp>
      <p:sp>
        <p:nvSpPr>
          <p:cNvPr id="44" name="Content Placeholder 37">
            <a:extLst>
              <a:ext uri="{FF2B5EF4-FFF2-40B4-BE49-F238E27FC236}">
                <a16:creationId xmlns="" xmlns:a16="http://schemas.microsoft.com/office/drawing/2014/main" id="{163CE3EE-0F4F-E253-CAF1-1B1D04FCDF41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396315" y="18482837"/>
            <a:ext cx="9495172" cy="15662038"/>
          </a:xfrm>
        </p:spPr>
        <p:txBody>
          <a:bodyPr>
            <a:normAutofit/>
          </a:bodyPr>
          <a:lstStyle>
            <a:lvl1pPr marL="0" indent="0">
              <a:buNone/>
              <a:defRPr sz="4200"/>
            </a:lvl1pPr>
          </a:lstStyle>
          <a:p>
            <a:pPr lvl="0"/>
            <a:r>
              <a:rPr lang="en-US" altLang="ko-KR" dirty="0"/>
              <a:t>Contents</a:t>
            </a:r>
            <a:endParaRPr lang="ko-KR" altLang="en-US" dirty="0"/>
          </a:p>
        </p:txBody>
      </p:sp>
      <p:sp>
        <p:nvSpPr>
          <p:cNvPr id="45" name="Content Placeholder 37">
            <a:extLst>
              <a:ext uri="{FF2B5EF4-FFF2-40B4-BE49-F238E27FC236}">
                <a16:creationId xmlns="" xmlns:a16="http://schemas.microsoft.com/office/drawing/2014/main" id="{C45A5389-2348-764E-A3A9-9E80734BAD6B}"/>
              </a:ext>
            </a:extLst>
          </p:cNvPr>
          <p:cNvSpPr>
            <a:spLocks noGrp="1"/>
          </p:cNvSpPr>
          <p:nvPr>
            <p:ph sz="quarter" idx="19" hasCustomPrompt="1"/>
          </p:nvPr>
        </p:nvSpPr>
        <p:spPr>
          <a:xfrm>
            <a:off x="10679619" y="7148058"/>
            <a:ext cx="9495172" cy="10642392"/>
          </a:xfrm>
        </p:spPr>
        <p:txBody>
          <a:bodyPr>
            <a:normAutofit/>
          </a:bodyPr>
          <a:lstStyle>
            <a:lvl1pPr marL="0" indent="0">
              <a:buNone/>
              <a:defRPr sz="4200"/>
            </a:lvl1pPr>
          </a:lstStyle>
          <a:p>
            <a:pPr lvl="0"/>
            <a:r>
              <a:rPr lang="en-US" altLang="ko-KR" dirty="0"/>
              <a:t>Contents</a:t>
            </a:r>
            <a:endParaRPr lang="ko-KR" altLang="en-US" dirty="0"/>
          </a:p>
        </p:txBody>
      </p:sp>
      <p:sp>
        <p:nvSpPr>
          <p:cNvPr id="46" name="Content Placeholder 37">
            <a:extLst>
              <a:ext uri="{FF2B5EF4-FFF2-40B4-BE49-F238E27FC236}">
                <a16:creationId xmlns="" xmlns:a16="http://schemas.microsoft.com/office/drawing/2014/main" id="{8619407C-D7CB-4694-42CE-CC0A616DD74C}"/>
              </a:ext>
            </a:extLst>
          </p:cNvPr>
          <p:cNvSpPr>
            <a:spLocks noGrp="1"/>
          </p:cNvSpPr>
          <p:nvPr>
            <p:ph sz="quarter" idx="20" hasCustomPrompt="1"/>
          </p:nvPr>
        </p:nvSpPr>
        <p:spPr>
          <a:xfrm>
            <a:off x="10679619" y="18468494"/>
            <a:ext cx="9495172" cy="8489602"/>
          </a:xfrm>
        </p:spPr>
        <p:txBody>
          <a:bodyPr>
            <a:normAutofit/>
          </a:bodyPr>
          <a:lstStyle>
            <a:lvl1pPr marL="0" indent="0">
              <a:buNone/>
              <a:defRPr sz="4200"/>
            </a:lvl1pPr>
          </a:lstStyle>
          <a:p>
            <a:pPr lvl="0"/>
            <a:r>
              <a:rPr lang="en-US" altLang="ko-KR" dirty="0"/>
              <a:t>Contents</a:t>
            </a:r>
            <a:endParaRPr lang="ko-KR" altLang="en-US" dirty="0"/>
          </a:p>
        </p:txBody>
      </p:sp>
      <p:sp>
        <p:nvSpPr>
          <p:cNvPr id="47" name="Content Placeholder 37">
            <a:extLst>
              <a:ext uri="{FF2B5EF4-FFF2-40B4-BE49-F238E27FC236}">
                <a16:creationId xmlns="" xmlns:a16="http://schemas.microsoft.com/office/drawing/2014/main" id="{C881E33C-BBB1-40BE-6DE0-96D44F89AD88}"/>
              </a:ext>
            </a:extLst>
          </p:cNvPr>
          <p:cNvSpPr>
            <a:spLocks noGrp="1"/>
          </p:cNvSpPr>
          <p:nvPr>
            <p:ph sz="quarter" idx="21" hasCustomPrompt="1"/>
          </p:nvPr>
        </p:nvSpPr>
        <p:spPr>
          <a:xfrm>
            <a:off x="10679619" y="27653713"/>
            <a:ext cx="9495172" cy="3727617"/>
          </a:xfrm>
        </p:spPr>
        <p:txBody>
          <a:bodyPr>
            <a:normAutofit/>
          </a:bodyPr>
          <a:lstStyle>
            <a:lvl1pPr marL="0" indent="0">
              <a:buNone/>
              <a:defRPr sz="4200"/>
            </a:lvl1pPr>
          </a:lstStyle>
          <a:p>
            <a:pPr lvl="0"/>
            <a:r>
              <a:rPr lang="en-US" altLang="ko-KR" dirty="0"/>
              <a:t>Contents</a:t>
            </a:r>
            <a:endParaRPr lang="ko-KR" altLang="en-US" dirty="0"/>
          </a:p>
        </p:txBody>
      </p:sp>
      <p:pic>
        <p:nvPicPr>
          <p:cNvPr id="23" name="Picture 5">
            <a:extLst>
              <a:ext uri="{FF2B5EF4-FFF2-40B4-BE49-F238E27FC236}">
                <a16:creationId xmlns="" xmlns:a16="http://schemas.microsoft.com/office/drawing/2014/main" id="{AA8E8610-F4C7-43FB-9986-803135A02EE8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66496" y="1613302"/>
            <a:ext cx="2361247" cy="18347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5" name="Picture 5">
            <a:extLst>
              <a:ext uri="{FF2B5EF4-FFF2-40B4-BE49-F238E27FC236}">
                <a16:creationId xmlns="" xmlns:a16="http://schemas.microsoft.com/office/drawing/2014/main" id="{010B7BBF-AAA4-4CF2-B36A-7954F2576DB2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60459" y="42470"/>
            <a:ext cx="2361247" cy="8263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6" name="Picture 6">
            <a:extLst>
              <a:ext uri="{FF2B5EF4-FFF2-40B4-BE49-F238E27FC236}">
                <a16:creationId xmlns="" xmlns:a16="http://schemas.microsoft.com/office/drawing/2014/main" id="{00142DC3-FE9E-4FDF-ADDB-2186ADE8E618}"/>
              </a:ext>
            </a:extLst>
          </p:cNvPr>
          <p:cNvPicPr>
            <a:picLocks noChangeAspect="1" noChangeArrowheads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9212"/>
          <a:stretch/>
        </p:blipFill>
        <p:spPr bwMode="auto">
          <a:xfrm>
            <a:off x="6184097" y="685608"/>
            <a:ext cx="3497839" cy="1293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7" name="Rectangle: Rounded Corners 17">
            <a:extLst>
              <a:ext uri="{FF2B5EF4-FFF2-40B4-BE49-F238E27FC236}">
                <a16:creationId xmlns="" xmlns:a16="http://schemas.microsoft.com/office/drawing/2014/main" id="{4400E793-69A1-4977-892D-666DDCA2892B}"/>
              </a:ext>
            </a:extLst>
          </p:cNvPr>
          <p:cNvSpPr/>
          <p:nvPr userDrawn="1"/>
        </p:nvSpPr>
        <p:spPr>
          <a:xfrm>
            <a:off x="640078" y="868838"/>
            <a:ext cx="5212615" cy="1068923"/>
          </a:xfrm>
          <a:prstGeom prst="roundRect">
            <a:avLst>
              <a:gd name="adj" fmla="val 50000"/>
            </a:avLst>
          </a:prstGeom>
          <a:solidFill>
            <a:srgbClr val="0E34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74326" tIns="137165" rIns="274326" bIns="137165" rtlCol="0" anchor="ctr"/>
          <a:lstStyle/>
          <a:p>
            <a:pPr algn="l"/>
            <a:r>
              <a:rPr lang="en-US" altLang="ko-KR" sz="5400" b="1" dirty="0">
                <a:solidFill>
                  <a:schemeClr val="bg1"/>
                </a:solidFill>
              </a:rPr>
              <a:t>ABST-</a:t>
            </a:r>
            <a:r>
              <a:rPr lang="en-US" altLang="ko-KR" sz="5400" b="1" dirty="0">
                <a:solidFill>
                  <a:srgbClr val="0E3488"/>
                </a:solidFill>
              </a:rPr>
              <a:t>000000</a:t>
            </a:r>
            <a:endParaRPr lang="ko-KR" altLang="en-US" sz="5400" b="1" dirty="0">
              <a:solidFill>
                <a:srgbClr val="0E3488"/>
              </a:solidFill>
            </a:endParaRPr>
          </a:p>
        </p:txBody>
      </p:sp>
      <p:pic>
        <p:nvPicPr>
          <p:cNvPr id="28" name="Picture 6" descr="YONSEI UNIVERSITY 1885 연세대학교">
            <a:extLst>
              <a:ext uri="{FF2B5EF4-FFF2-40B4-BE49-F238E27FC236}">
                <a16:creationId xmlns="" xmlns:a16="http://schemas.microsoft.com/office/drawing/2014/main" id="{8991AC47-2412-4A6C-85EE-319C45F6B0C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099278" y="332968"/>
            <a:ext cx="2697481" cy="21406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81936" y="855222"/>
            <a:ext cx="7089322" cy="11230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2466004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E-poster template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Box 22"/>
          <p:cNvSpPr txBox="1"/>
          <p:nvPr userDrawn="1"/>
        </p:nvSpPr>
        <p:spPr>
          <a:xfrm>
            <a:off x="0" y="1674852"/>
            <a:ext cx="20575588" cy="156966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ko-KR" sz="9600" b="1" dirty="0">
                <a:solidFill>
                  <a:schemeClr val="tx1"/>
                </a:solidFill>
              </a:rPr>
              <a:t>Poster Creating Guideline (E-POSTER)</a:t>
            </a:r>
            <a:endParaRPr lang="ko-KR" altLang="en-US" sz="9600" b="1" dirty="0">
              <a:solidFill>
                <a:schemeClr val="tx1"/>
              </a:solidFill>
            </a:endParaRPr>
          </a:p>
        </p:txBody>
      </p:sp>
      <p:sp>
        <p:nvSpPr>
          <p:cNvPr id="25" name="TextBox 24"/>
          <p:cNvSpPr txBox="1"/>
          <p:nvPr userDrawn="1"/>
        </p:nvSpPr>
        <p:spPr>
          <a:xfrm>
            <a:off x="13712" y="14562011"/>
            <a:ext cx="2050270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 algn="just" latinLnBrk="1"/>
            <a:r>
              <a:rPr lang="en-US" altLang="ko-KR" sz="7200" b="1" kern="100" dirty="0">
                <a:solidFill>
                  <a:schemeClr val="bg1"/>
                </a:solidFill>
                <a:ea typeface="바탕" panose="02030600000101010101" pitchFamily="18" charset="-127"/>
                <a:cs typeface="Arial" panose="020B0604020202020204" pitchFamily="34" charset="0"/>
              </a:rPr>
              <a:t>Presentation file must meet the following criteria: </a:t>
            </a:r>
          </a:p>
        </p:txBody>
      </p:sp>
      <p:sp>
        <p:nvSpPr>
          <p:cNvPr id="26" name="TextBox 25"/>
          <p:cNvSpPr txBox="1"/>
          <p:nvPr userDrawn="1"/>
        </p:nvSpPr>
        <p:spPr>
          <a:xfrm>
            <a:off x="59432" y="16037781"/>
            <a:ext cx="20575587" cy="12095619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endParaRPr lang="en-US" altLang="ko-KR" sz="6600" b="1" dirty="0">
              <a:solidFill>
                <a:schemeClr val="tx1"/>
              </a:solidFill>
            </a:endParaRPr>
          </a:p>
          <a:p>
            <a:r>
              <a:rPr lang="en-US" altLang="ko-KR" sz="6600" b="1" dirty="0">
                <a:solidFill>
                  <a:schemeClr val="tx1"/>
                </a:solidFill>
              </a:rPr>
              <a:t>- Language: English</a:t>
            </a:r>
          </a:p>
          <a:p>
            <a:pPr marL="857250" indent="-857250">
              <a:buFontTx/>
              <a:buChar char="-"/>
            </a:pPr>
            <a:endParaRPr lang="en-US" altLang="ko-KR" sz="6600" b="1" dirty="0">
              <a:solidFill>
                <a:schemeClr val="tx1"/>
              </a:solidFill>
            </a:endParaRPr>
          </a:p>
          <a:p>
            <a:r>
              <a:rPr lang="en-US" altLang="ko-KR" sz="6600" b="1" dirty="0">
                <a:solidFill>
                  <a:schemeClr val="tx1"/>
                </a:solidFill>
              </a:rPr>
              <a:t>- Size: 571.5(W) x 1016(H) mm</a:t>
            </a:r>
          </a:p>
          <a:p>
            <a:r>
              <a:rPr lang="en-US" altLang="ko-KR" sz="6000" b="1" dirty="0">
                <a:solidFill>
                  <a:schemeClr val="tx1"/>
                </a:solidFill>
              </a:rPr>
              <a:t>* Please strictly adhere to the designated file size.</a:t>
            </a:r>
          </a:p>
          <a:p>
            <a:endParaRPr lang="en-US" altLang="ko-KR" sz="6000" b="1" dirty="0">
              <a:solidFill>
                <a:schemeClr val="tx1"/>
              </a:solidFill>
            </a:endParaRPr>
          </a:p>
          <a:p>
            <a:r>
              <a:rPr lang="en-US" altLang="ko-KR" sz="6600" b="1" dirty="0">
                <a:solidFill>
                  <a:schemeClr val="tx1"/>
                </a:solidFill>
              </a:rPr>
              <a:t>- Font: Calibri</a:t>
            </a:r>
          </a:p>
          <a:p>
            <a:endParaRPr lang="en-US" altLang="ko-KR" sz="6600" b="1" dirty="0">
              <a:solidFill>
                <a:schemeClr val="tx1"/>
              </a:solidFill>
            </a:endParaRPr>
          </a:p>
          <a:p>
            <a:r>
              <a:rPr lang="en-US" altLang="ko-KR" sz="6600" b="1" dirty="0">
                <a:solidFill>
                  <a:schemeClr val="tx1"/>
                </a:solidFill>
              </a:rPr>
              <a:t>- Page limit: 1 Page</a:t>
            </a:r>
          </a:p>
          <a:p>
            <a:pPr marL="857250" indent="-857250">
              <a:buFontTx/>
              <a:buChar char="-"/>
            </a:pPr>
            <a:endParaRPr lang="en-US" altLang="ko-KR" sz="6600" b="1" dirty="0">
              <a:solidFill>
                <a:schemeClr val="tx1"/>
              </a:solidFill>
            </a:endParaRPr>
          </a:p>
          <a:p>
            <a:r>
              <a:rPr lang="en-US" altLang="ko-KR" sz="6600" b="1" dirty="0">
                <a:solidFill>
                  <a:schemeClr val="tx1"/>
                </a:solidFill>
              </a:rPr>
              <a:t>- Any video and audio cannot be supported.</a:t>
            </a:r>
          </a:p>
          <a:p>
            <a:endParaRPr lang="ko-KR" altLang="en-US" sz="6600" b="1" dirty="0">
              <a:solidFill>
                <a:schemeClr val="tx1"/>
              </a:solidFill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="" xmlns:a16="http://schemas.microsoft.com/office/drawing/2014/main" id="{72C196DC-5C0A-4C6C-6697-82DFD118179E}"/>
              </a:ext>
            </a:extLst>
          </p:cNvPr>
          <p:cNvSpPr txBox="1"/>
          <p:nvPr userDrawn="1"/>
        </p:nvSpPr>
        <p:spPr>
          <a:xfrm>
            <a:off x="449313" y="28591314"/>
            <a:ext cx="19722940" cy="6278648"/>
          </a:xfrm>
          <a:prstGeom prst="rect">
            <a:avLst/>
          </a:prstGeom>
          <a:noFill/>
        </p:spPr>
        <p:txBody>
          <a:bodyPr wrap="square" lIns="182884" tIns="91443" rIns="182884" bIns="91443" rtlCol="0">
            <a:spAutoFit/>
          </a:bodyPr>
          <a:lstStyle/>
          <a:p>
            <a:r>
              <a:rPr lang="en-US" altLang="ko-KR" sz="6600" b="1" kern="100" dirty="0">
                <a:solidFill>
                  <a:schemeClr val="bg1"/>
                </a:solidFill>
                <a:latin typeface="Calibri" panose="020F0502020204030204" pitchFamily="34" charset="0"/>
                <a:ea typeface="바탕" panose="02030600000101010101" pitchFamily="18" charset="-127"/>
                <a:cs typeface="Calibri" panose="020F0502020204030204" pitchFamily="34" charset="0"/>
              </a:rPr>
              <a:t>Please note that the submitted file</a:t>
            </a:r>
            <a:r>
              <a:rPr lang="en-US" altLang="ko-KR" sz="6600" b="1" kern="100" baseline="0" dirty="0">
                <a:solidFill>
                  <a:schemeClr val="bg1"/>
                </a:solidFill>
                <a:latin typeface="Calibri" panose="020F0502020204030204" pitchFamily="34" charset="0"/>
                <a:ea typeface="바탕" panose="02030600000101010101" pitchFamily="18" charset="-127"/>
                <a:cs typeface="Calibri" panose="020F0502020204030204" pitchFamily="34" charset="0"/>
              </a:rPr>
              <a:t> </a:t>
            </a:r>
            <a:r>
              <a:rPr lang="en-US" altLang="ko-KR" sz="6600" b="1" kern="100" dirty="0">
                <a:solidFill>
                  <a:schemeClr val="bg1"/>
                </a:solidFill>
                <a:latin typeface="Calibri" panose="020F0502020204030204" pitchFamily="34" charset="0"/>
                <a:ea typeface="바탕" panose="02030600000101010101" pitchFamily="18" charset="-127"/>
                <a:cs typeface="Calibri" panose="020F0502020204030204" pitchFamily="34" charset="0"/>
              </a:rPr>
              <a:t>will be used for both on-site display.</a:t>
            </a:r>
          </a:p>
          <a:p>
            <a:endParaRPr lang="en-US" altLang="ko-KR" sz="6600" b="1" kern="100" dirty="0">
              <a:solidFill>
                <a:srgbClr val="FFFF00"/>
              </a:solidFill>
              <a:latin typeface="Calibri" panose="020F0502020204030204" pitchFamily="34" charset="0"/>
              <a:ea typeface="바탕" panose="02030600000101010101" pitchFamily="18" charset="-127"/>
              <a:cs typeface="Calibri" panose="020F0502020204030204" pitchFamily="34" charset="0"/>
            </a:endParaRPr>
          </a:p>
          <a:p>
            <a:r>
              <a:rPr lang="en-US" altLang="ko-KR" sz="6600" b="1" u="sng" kern="100" dirty="0">
                <a:solidFill>
                  <a:srgbClr val="FFFF00"/>
                </a:solidFill>
                <a:latin typeface="Calibri" panose="020F0502020204030204" pitchFamily="34" charset="0"/>
                <a:ea typeface="바탕" panose="02030600000101010101" pitchFamily="18" charset="-127"/>
                <a:cs typeface="Calibri" panose="020F0502020204030204" pitchFamily="34" charset="0"/>
              </a:rPr>
              <a:t>As modifications will NOT be allowed after the submission deadline, please make sure to carefully review your file before submission.</a:t>
            </a:r>
          </a:p>
        </p:txBody>
      </p:sp>
      <p:sp>
        <p:nvSpPr>
          <p:cNvPr id="28" name="TextBox 27"/>
          <p:cNvSpPr txBox="1"/>
          <p:nvPr userDrawn="1"/>
        </p:nvSpPr>
        <p:spPr>
          <a:xfrm>
            <a:off x="91440" y="6106696"/>
            <a:ext cx="20367329" cy="7478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 algn="ctr" latinLnBrk="1"/>
            <a:r>
              <a:rPr lang="en-US" altLang="ko-KR" sz="8000" b="1" kern="100" dirty="0">
                <a:solidFill>
                  <a:schemeClr val="bg1"/>
                </a:solidFill>
                <a:ea typeface="바탕" panose="02030600000101010101" pitchFamily="18" charset="-127"/>
                <a:cs typeface="Arial" panose="020B0604020202020204" pitchFamily="34" charset="0"/>
              </a:rPr>
              <a:t>Please complete the E-Poster(</a:t>
            </a:r>
            <a:r>
              <a:rPr lang="en-US" altLang="ko-KR" sz="8000" b="1" kern="100" dirty="0">
                <a:solidFill>
                  <a:srgbClr val="FFFF00"/>
                </a:solidFill>
                <a:ea typeface="바탕" panose="02030600000101010101" pitchFamily="18" charset="-127"/>
                <a:cs typeface="Arial" panose="020B0604020202020204" pitchFamily="34" charset="0"/>
              </a:rPr>
              <a:t>Page 2</a:t>
            </a:r>
            <a:r>
              <a:rPr lang="en-US" altLang="ko-KR" sz="8000" b="1" kern="100" dirty="0">
                <a:solidFill>
                  <a:schemeClr val="bg1"/>
                </a:solidFill>
                <a:ea typeface="바탕" panose="02030600000101010101" pitchFamily="18" charset="-127"/>
                <a:cs typeface="Arial" panose="020B0604020202020204" pitchFamily="34" charset="0"/>
              </a:rPr>
              <a:t>) and </a:t>
            </a:r>
          </a:p>
          <a:p>
            <a:pPr marL="0" lvl="1" algn="ctr" latinLnBrk="1"/>
            <a:r>
              <a:rPr lang="en-US" altLang="ko-KR" sz="8000" b="1" kern="100" dirty="0">
                <a:solidFill>
                  <a:schemeClr val="bg1"/>
                </a:solidFill>
                <a:ea typeface="바탕" panose="02030600000101010101" pitchFamily="18" charset="-127"/>
                <a:cs typeface="Arial" panose="020B0604020202020204" pitchFamily="34" charset="0"/>
              </a:rPr>
              <a:t>submit to </a:t>
            </a:r>
            <a:r>
              <a:rPr lang="en-US" altLang="ko-KR" sz="8000" b="1" kern="100" dirty="0" err="1">
                <a:solidFill>
                  <a:schemeClr val="bg1"/>
                </a:solidFill>
                <a:ea typeface="바탕" panose="02030600000101010101" pitchFamily="18" charset="-127"/>
                <a:cs typeface="Arial" panose="020B0604020202020204" pitchFamily="34" charset="0"/>
              </a:rPr>
              <a:t>Dropbox</a:t>
            </a:r>
            <a:endParaRPr lang="en-US" altLang="ko-KR" sz="8000" b="1" kern="100" dirty="0">
              <a:solidFill>
                <a:schemeClr val="bg1"/>
              </a:solidFill>
              <a:ea typeface="바탕" panose="02030600000101010101" pitchFamily="18" charset="-127"/>
              <a:cs typeface="Arial" panose="020B0604020202020204" pitchFamily="34" charset="0"/>
            </a:endParaRPr>
          </a:p>
          <a:p>
            <a:pPr marL="0" lvl="1" algn="just" latinLnBrk="1"/>
            <a:endParaRPr lang="en-US" altLang="ko-KR" sz="8000" b="1" u="none" kern="100" dirty="0">
              <a:solidFill>
                <a:schemeClr val="bg1"/>
              </a:solidFill>
              <a:ea typeface="바탕" panose="02030600000101010101" pitchFamily="18" charset="-127"/>
              <a:cs typeface="Arial" panose="020B0604020202020204" pitchFamily="34" charset="0"/>
            </a:endParaRPr>
          </a:p>
          <a:p>
            <a:pPr marL="0" lvl="1" algn="just" latinLnBrk="1"/>
            <a:endParaRPr lang="en-US" altLang="ko-KR" sz="8000" b="1" u="sng" kern="100" dirty="0">
              <a:solidFill>
                <a:schemeClr val="bg1"/>
              </a:solidFill>
              <a:ea typeface="바탕" panose="02030600000101010101" pitchFamily="18" charset="-127"/>
              <a:cs typeface="Arial" panose="020B0604020202020204" pitchFamily="34" charset="0"/>
            </a:endParaRPr>
          </a:p>
          <a:p>
            <a:pPr marL="0" lvl="1" algn="just" latinLnBrk="1"/>
            <a:endParaRPr lang="en-US" altLang="ko-KR" sz="8000" b="1" u="sng" kern="100" dirty="0">
              <a:solidFill>
                <a:schemeClr val="bg1"/>
              </a:solidFill>
              <a:ea typeface="바탕" panose="02030600000101010101" pitchFamily="18" charset="-127"/>
              <a:cs typeface="Arial" panose="020B0604020202020204" pitchFamily="34" charset="0"/>
            </a:endParaRPr>
          </a:p>
          <a:p>
            <a:pPr marL="0" lvl="1" algn="ctr" latinLnBrk="1"/>
            <a:r>
              <a:rPr lang="en-US" altLang="ko-KR" sz="8000" b="1" u="sng" kern="100" dirty="0">
                <a:solidFill>
                  <a:srgbClr val="FFFF00"/>
                </a:solidFill>
                <a:ea typeface="바탕" panose="02030600000101010101" pitchFamily="18" charset="-127"/>
                <a:cs typeface="Arial" panose="020B0604020202020204" pitchFamily="34" charset="0"/>
              </a:rPr>
              <a:t>by </a:t>
            </a:r>
            <a:r>
              <a:rPr lang="da-DK" altLang="ko-KR" sz="8000" b="1" u="sng" kern="100" dirty="0">
                <a:solidFill>
                  <a:srgbClr val="FFFF00"/>
                </a:solidFill>
                <a:ea typeface="바탕" panose="02030600000101010101" pitchFamily="18" charset="-127"/>
                <a:cs typeface="Arial" panose="020B0604020202020204" pitchFamily="34" charset="0"/>
              </a:rPr>
              <a:t>JUNE 30 (TUE), 2026 (KST)</a:t>
            </a:r>
          </a:p>
        </p:txBody>
      </p:sp>
      <p:sp>
        <p:nvSpPr>
          <p:cNvPr id="2" name="직사각형 1"/>
          <p:cNvSpPr/>
          <p:nvPr userDrawn="1"/>
        </p:nvSpPr>
        <p:spPr>
          <a:xfrm>
            <a:off x="1280160" y="3518832"/>
            <a:ext cx="18242280" cy="1938992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pPr algn="ctr"/>
            <a:r>
              <a:rPr lang="en-US" altLang="ko-KR" sz="6000" b="1" dirty="0"/>
              <a:t>File Name Format:</a:t>
            </a:r>
            <a:r>
              <a:rPr lang="en-US" altLang="ko-KR" sz="6000" dirty="0"/>
              <a:t> Abstract </a:t>
            </a:r>
            <a:r>
              <a:rPr lang="en-US" altLang="ko-KR" sz="6000" dirty="0" err="1"/>
              <a:t>No_Presenter</a:t>
            </a:r>
            <a:r>
              <a:rPr lang="en-US" altLang="ko-KR" sz="6000" dirty="0"/>
              <a:t> Name</a:t>
            </a:r>
            <a:br>
              <a:rPr lang="en-US" altLang="ko-KR" sz="6000" dirty="0"/>
            </a:br>
            <a:r>
              <a:rPr lang="en-US" altLang="ko-KR" sz="6000" b="1" dirty="0"/>
              <a:t>Example:</a:t>
            </a:r>
            <a:r>
              <a:rPr lang="en-US" altLang="ko-KR" sz="6000" dirty="0"/>
              <a:t> ABST-000133_Gil-Dong Hong</a:t>
            </a:r>
          </a:p>
        </p:txBody>
      </p:sp>
    </p:spTree>
    <p:extLst>
      <p:ext uri="{BB962C8B-B14F-4D97-AF65-F5344CB8AC3E}">
        <p14:creationId xmlns:p14="http://schemas.microsoft.com/office/powerpoint/2010/main" val="6774320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E-poster template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Box 22"/>
          <p:cNvSpPr txBox="1"/>
          <p:nvPr userDrawn="1"/>
        </p:nvSpPr>
        <p:spPr>
          <a:xfrm>
            <a:off x="0" y="1674852"/>
            <a:ext cx="20575588" cy="156966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ko-KR" sz="9600" b="1" dirty="0">
                <a:solidFill>
                  <a:schemeClr val="tx1"/>
                </a:solidFill>
              </a:rPr>
              <a:t>Poster Creating Guideline (Rapid</a:t>
            </a:r>
            <a:r>
              <a:rPr lang="en-US" altLang="ko-KR" sz="9600" b="1" baseline="0" dirty="0">
                <a:solidFill>
                  <a:schemeClr val="tx1"/>
                </a:solidFill>
              </a:rPr>
              <a:t> Poster)</a:t>
            </a:r>
            <a:endParaRPr lang="ko-KR" altLang="en-US" sz="9600" b="1" dirty="0">
              <a:solidFill>
                <a:schemeClr val="tx1"/>
              </a:solidFill>
            </a:endParaRPr>
          </a:p>
        </p:txBody>
      </p:sp>
      <p:sp>
        <p:nvSpPr>
          <p:cNvPr id="25" name="TextBox 24"/>
          <p:cNvSpPr txBox="1"/>
          <p:nvPr userDrawn="1"/>
        </p:nvSpPr>
        <p:spPr>
          <a:xfrm>
            <a:off x="13712" y="14562011"/>
            <a:ext cx="2050270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 algn="just" latinLnBrk="1"/>
            <a:r>
              <a:rPr lang="en-US" altLang="ko-KR" sz="7200" b="1" kern="100" dirty="0">
                <a:solidFill>
                  <a:schemeClr val="bg1"/>
                </a:solidFill>
                <a:ea typeface="바탕" panose="02030600000101010101" pitchFamily="18" charset="-127"/>
                <a:cs typeface="Arial" panose="020B0604020202020204" pitchFamily="34" charset="0"/>
              </a:rPr>
              <a:t>Presentation file must meet the following criteria: </a:t>
            </a:r>
          </a:p>
        </p:txBody>
      </p:sp>
      <p:sp>
        <p:nvSpPr>
          <p:cNvPr id="26" name="TextBox 25"/>
          <p:cNvSpPr txBox="1"/>
          <p:nvPr userDrawn="1"/>
        </p:nvSpPr>
        <p:spPr>
          <a:xfrm>
            <a:off x="59432" y="16037781"/>
            <a:ext cx="20575587" cy="12095619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endParaRPr lang="en-US" altLang="ko-KR" sz="6600" b="1" dirty="0">
              <a:solidFill>
                <a:schemeClr val="tx1"/>
              </a:solidFill>
            </a:endParaRPr>
          </a:p>
          <a:p>
            <a:r>
              <a:rPr lang="en-US" altLang="ko-KR" sz="6600" b="1" dirty="0">
                <a:solidFill>
                  <a:schemeClr val="tx1"/>
                </a:solidFill>
              </a:rPr>
              <a:t>- Language: English</a:t>
            </a:r>
          </a:p>
          <a:p>
            <a:pPr marL="857250" indent="-857250">
              <a:buFontTx/>
              <a:buChar char="-"/>
            </a:pPr>
            <a:endParaRPr lang="en-US" altLang="ko-KR" sz="6600" b="1" dirty="0">
              <a:solidFill>
                <a:schemeClr val="tx1"/>
              </a:solidFill>
            </a:endParaRPr>
          </a:p>
          <a:p>
            <a:r>
              <a:rPr lang="en-US" altLang="ko-KR" sz="6600" b="1" dirty="0">
                <a:solidFill>
                  <a:schemeClr val="tx1"/>
                </a:solidFill>
              </a:rPr>
              <a:t>- Size: 571.5(W) x 1016(H) mm</a:t>
            </a:r>
          </a:p>
          <a:p>
            <a:r>
              <a:rPr lang="en-US" altLang="ko-KR" sz="6000" b="1" dirty="0">
                <a:solidFill>
                  <a:schemeClr val="tx1"/>
                </a:solidFill>
              </a:rPr>
              <a:t>* Please strictly adhere to the designated file size.</a:t>
            </a:r>
          </a:p>
          <a:p>
            <a:endParaRPr lang="en-US" altLang="ko-KR" sz="6000" b="1" dirty="0">
              <a:solidFill>
                <a:schemeClr val="tx1"/>
              </a:solidFill>
            </a:endParaRPr>
          </a:p>
          <a:p>
            <a:r>
              <a:rPr lang="en-US" altLang="ko-KR" sz="6600" b="1" dirty="0">
                <a:solidFill>
                  <a:schemeClr val="tx1"/>
                </a:solidFill>
              </a:rPr>
              <a:t>- Font: Calibri</a:t>
            </a:r>
          </a:p>
          <a:p>
            <a:endParaRPr lang="en-US" altLang="ko-KR" sz="6600" b="1" dirty="0">
              <a:solidFill>
                <a:schemeClr val="tx1"/>
              </a:solidFill>
            </a:endParaRPr>
          </a:p>
          <a:p>
            <a:r>
              <a:rPr lang="en-US" altLang="ko-KR" sz="6600" b="1" dirty="0">
                <a:solidFill>
                  <a:schemeClr val="tx1"/>
                </a:solidFill>
              </a:rPr>
              <a:t>- Page limit: 1 Page</a:t>
            </a:r>
          </a:p>
          <a:p>
            <a:pPr marL="857250" indent="-857250">
              <a:buFontTx/>
              <a:buChar char="-"/>
            </a:pPr>
            <a:endParaRPr lang="en-US" altLang="ko-KR" sz="6600" b="1" dirty="0">
              <a:solidFill>
                <a:schemeClr val="tx1"/>
              </a:solidFill>
            </a:endParaRPr>
          </a:p>
          <a:p>
            <a:r>
              <a:rPr lang="en-US" altLang="ko-KR" sz="6600" b="1" dirty="0">
                <a:solidFill>
                  <a:schemeClr val="tx1"/>
                </a:solidFill>
              </a:rPr>
              <a:t>- Any video and audio cannot be supported.</a:t>
            </a:r>
          </a:p>
          <a:p>
            <a:endParaRPr lang="ko-KR" altLang="en-US" sz="6600" b="1" dirty="0">
              <a:solidFill>
                <a:schemeClr val="tx1"/>
              </a:solidFill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="" xmlns:a16="http://schemas.microsoft.com/office/drawing/2014/main" id="{72C196DC-5C0A-4C6C-6697-82DFD118179E}"/>
              </a:ext>
            </a:extLst>
          </p:cNvPr>
          <p:cNvSpPr txBox="1"/>
          <p:nvPr userDrawn="1"/>
        </p:nvSpPr>
        <p:spPr>
          <a:xfrm>
            <a:off x="449313" y="28591314"/>
            <a:ext cx="19722940" cy="7294311"/>
          </a:xfrm>
          <a:prstGeom prst="rect">
            <a:avLst/>
          </a:prstGeom>
          <a:noFill/>
        </p:spPr>
        <p:txBody>
          <a:bodyPr wrap="square" lIns="182884" tIns="91443" rIns="182884" bIns="91443" rtlCol="0">
            <a:spAutoFit/>
          </a:bodyPr>
          <a:lstStyle/>
          <a:p>
            <a:r>
              <a:rPr lang="en-US" altLang="ko-KR" sz="6600" b="1" kern="100" dirty="0">
                <a:solidFill>
                  <a:schemeClr val="bg1"/>
                </a:solidFill>
                <a:latin typeface="Calibri" panose="020F0502020204030204" pitchFamily="34" charset="0"/>
                <a:ea typeface="바탕" panose="02030600000101010101" pitchFamily="18" charset="-127"/>
                <a:cs typeface="Calibri" panose="020F0502020204030204" pitchFamily="34" charset="0"/>
              </a:rPr>
              <a:t>Please note that the submitted file for the Rapid Poster Presentation will be used for both on-site display and presentation.</a:t>
            </a:r>
          </a:p>
          <a:p>
            <a:endParaRPr lang="en-US" altLang="ko-KR" sz="6600" b="1" kern="100" dirty="0">
              <a:solidFill>
                <a:srgbClr val="FFFF00"/>
              </a:solidFill>
              <a:latin typeface="Calibri" panose="020F0502020204030204" pitchFamily="34" charset="0"/>
              <a:ea typeface="바탕" panose="02030600000101010101" pitchFamily="18" charset="-127"/>
              <a:cs typeface="Calibri" panose="020F0502020204030204" pitchFamily="34" charset="0"/>
            </a:endParaRPr>
          </a:p>
          <a:p>
            <a:r>
              <a:rPr lang="en-US" altLang="ko-KR" sz="6600" b="1" u="sng" kern="100" dirty="0">
                <a:solidFill>
                  <a:srgbClr val="FFFF00"/>
                </a:solidFill>
                <a:latin typeface="Calibri" panose="020F0502020204030204" pitchFamily="34" charset="0"/>
                <a:ea typeface="바탕" panose="02030600000101010101" pitchFamily="18" charset="-127"/>
                <a:cs typeface="Calibri" panose="020F0502020204030204" pitchFamily="34" charset="0"/>
              </a:rPr>
              <a:t>As modifications will NOT be allowed after the submission deadline, please make sure to carefully review your file before submission.</a:t>
            </a:r>
          </a:p>
        </p:txBody>
      </p:sp>
      <p:sp>
        <p:nvSpPr>
          <p:cNvPr id="28" name="TextBox 27"/>
          <p:cNvSpPr txBox="1"/>
          <p:nvPr userDrawn="1"/>
        </p:nvSpPr>
        <p:spPr>
          <a:xfrm>
            <a:off x="91440" y="6106696"/>
            <a:ext cx="20367329" cy="7478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 algn="ctr" latinLnBrk="1"/>
            <a:r>
              <a:rPr lang="en-US" altLang="ko-KR" sz="8000" b="1" kern="100" dirty="0">
                <a:solidFill>
                  <a:schemeClr val="bg1"/>
                </a:solidFill>
                <a:ea typeface="바탕" panose="02030600000101010101" pitchFamily="18" charset="-127"/>
                <a:cs typeface="Arial" panose="020B0604020202020204" pitchFamily="34" charset="0"/>
              </a:rPr>
              <a:t>Please complete the E-Poster(</a:t>
            </a:r>
            <a:r>
              <a:rPr lang="en-US" altLang="ko-KR" sz="8000" b="1" kern="100" dirty="0">
                <a:solidFill>
                  <a:srgbClr val="FFFF00"/>
                </a:solidFill>
                <a:ea typeface="바탕" panose="02030600000101010101" pitchFamily="18" charset="-127"/>
                <a:cs typeface="Arial" panose="020B0604020202020204" pitchFamily="34" charset="0"/>
              </a:rPr>
              <a:t>Page 2</a:t>
            </a:r>
            <a:r>
              <a:rPr lang="en-US" altLang="ko-KR" sz="8000" b="1" kern="100" dirty="0">
                <a:solidFill>
                  <a:schemeClr val="bg1"/>
                </a:solidFill>
                <a:ea typeface="바탕" panose="02030600000101010101" pitchFamily="18" charset="-127"/>
                <a:cs typeface="Arial" panose="020B0604020202020204" pitchFamily="34" charset="0"/>
              </a:rPr>
              <a:t>) and </a:t>
            </a:r>
          </a:p>
          <a:p>
            <a:pPr marL="0" lvl="1" algn="ctr" latinLnBrk="1"/>
            <a:r>
              <a:rPr lang="en-US" altLang="ko-KR" sz="8000" b="1" kern="100" dirty="0">
                <a:solidFill>
                  <a:schemeClr val="bg1"/>
                </a:solidFill>
                <a:ea typeface="바탕" panose="02030600000101010101" pitchFamily="18" charset="-127"/>
                <a:cs typeface="Arial" panose="020B0604020202020204" pitchFamily="34" charset="0"/>
              </a:rPr>
              <a:t>submit to </a:t>
            </a:r>
            <a:r>
              <a:rPr lang="en-US" altLang="ko-KR" sz="8000" b="1" kern="100" dirty="0" err="1">
                <a:solidFill>
                  <a:schemeClr val="bg1"/>
                </a:solidFill>
                <a:ea typeface="바탕" panose="02030600000101010101" pitchFamily="18" charset="-127"/>
                <a:cs typeface="Arial" panose="020B0604020202020204" pitchFamily="34" charset="0"/>
              </a:rPr>
              <a:t>Dropbox</a:t>
            </a:r>
            <a:endParaRPr lang="en-US" altLang="ko-KR" sz="8000" b="1" kern="100" dirty="0">
              <a:solidFill>
                <a:schemeClr val="bg1"/>
              </a:solidFill>
              <a:ea typeface="바탕" panose="02030600000101010101" pitchFamily="18" charset="-127"/>
              <a:cs typeface="Arial" panose="020B0604020202020204" pitchFamily="34" charset="0"/>
            </a:endParaRPr>
          </a:p>
          <a:p>
            <a:pPr marL="0" lvl="1" algn="just" latinLnBrk="1"/>
            <a:endParaRPr lang="en-US" altLang="ko-KR" sz="8000" b="1" u="none" kern="100" dirty="0">
              <a:solidFill>
                <a:schemeClr val="bg1"/>
              </a:solidFill>
              <a:ea typeface="바탕" panose="02030600000101010101" pitchFamily="18" charset="-127"/>
              <a:cs typeface="Arial" panose="020B0604020202020204" pitchFamily="34" charset="0"/>
            </a:endParaRPr>
          </a:p>
          <a:p>
            <a:pPr marL="0" lvl="1" algn="just" latinLnBrk="1"/>
            <a:endParaRPr lang="en-US" altLang="ko-KR" sz="8000" b="1" u="sng" kern="100" dirty="0">
              <a:solidFill>
                <a:schemeClr val="bg1"/>
              </a:solidFill>
              <a:ea typeface="바탕" panose="02030600000101010101" pitchFamily="18" charset="-127"/>
              <a:cs typeface="Arial" panose="020B0604020202020204" pitchFamily="34" charset="0"/>
            </a:endParaRPr>
          </a:p>
          <a:p>
            <a:pPr marL="0" lvl="1" algn="just" latinLnBrk="1"/>
            <a:endParaRPr lang="en-US" altLang="ko-KR" sz="8000" b="1" u="sng" kern="100" dirty="0">
              <a:solidFill>
                <a:schemeClr val="bg1"/>
              </a:solidFill>
              <a:ea typeface="바탕" panose="02030600000101010101" pitchFamily="18" charset="-127"/>
              <a:cs typeface="Arial" panose="020B0604020202020204" pitchFamily="34" charset="0"/>
            </a:endParaRPr>
          </a:p>
          <a:p>
            <a:pPr marL="0" lvl="1" algn="ctr" latinLnBrk="1"/>
            <a:r>
              <a:rPr lang="en-US" altLang="ko-KR" sz="8000" b="1" u="sng" kern="100" dirty="0">
                <a:solidFill>
                  <a:srgbClr val="FFFF00"/>
                </a:solidFill>
                <a:ea typeface="바탕" panose="02030600000101010101" pitchFamily="18" charset="-127"/>
                <a:cs typeface="Arial" panose="020B0604020202020204" pitchFamily="34" charset="0"/>
              </a:rPr>
              <a:t>by </a:t>
            </a:r>
            <a:r>
              <a:rPr lang="da-DK" altLang="ko-KR" sz="8000" b="1" u="sng" kern="100" dirty="0">
                <a:solidFill>
                  <a:srgbClr val="FFFF00"/>
                </a:solidFill>
                <a:ea typeface="바탕" panose="02030600000101010101" pitchFamily="18" charset="-127"/>
                <a:cs typeface="Arial" panose="020B0604020202020204" pitchFamily="34" charset="0"/>
              </a:rPr>
              <a:t>JUNE 30 (TUE), 2026 (KST)</a:t>
            </a:r>
          </a:p>
        </p:txBody>
      </p:sp>
      <p:sp>
        <p:nvSpPr>
          <p:cNvPr id="2" name="직사각형 1"/>
          <p:cNvSpPr/>
          <p:nvPr userDrawn="1"/>
        </p:nvSpPr>
        <p:spPr>
          <a:xfrm>
            <a:off x="1280160" y="3518832"/>
            <a:ext cx="18242280" cy="1938992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pPr algn="ctr"/>
            <a:r>
              <a:rPr lang="en-US" altLang="ko-KR" sz="6000" b="1" dirty="0"/>
              <a:t>File Name Format:</a:t>
            </a:r>
            <a:r>
              <a:rPr lang="en-US" altLang="ko-KR" sz="6000" dirty="0"/>
              <a:t> Abstract </a:t>
            </a:r>
            <a:r>
              <a:rPr lang="en-US" altLang="ko-KR" sz="6000" dirty="0" err="1"/>
              <a:t>No_Presenter</a:t>
            </a:r>
            <a:r>
              <a:rPr lang="en-US" altLang="ko-KR" sz="6000" dirty="0"/>
              <a:t> Name (Rapid)</a:t>
            </a:r>
            <a:br>
              <a:rPr lang="en-US" altLang="ko-KR" sz="6000" dirty="0"/>
            </a:br>
            <a:r>
              <a:rPr lang="en-US" altLang="ko-KR" sz="6000" b="1" dirty="0"/>
              <a:t>Example:</a:t>
            </a:r>
            <a:r>
              <a:rPr lang="en-US" altLang="ko-KR" sz="6000" dirty="0"/>
              <a:t> ABST-000133_Gil-Dong Hong</a:t>
            </a:r>
          </a:p>
        </p:txBody>
      </p:sp>
    </p:spTree>
    <p:extLst>
      <p:ext uri="{BB962C8B-B14F-4D97-AF65-F5344CB8AC3E}">
        <p14:creationId xmlns:p14="http://schemas.microsoft.com/office/powerpoint/2010/main" val="927456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14574" y="1947597"/>
            <a:ext cx="17746445" cy="7070589"/>
          </a:xfrm>
          <a:prstGeom prst="rect">
            <a:avLst/>
          </a:prstGeom>
        </p:spPr>
        <p:txBody>
          <a:bodyPr vert="horz" lIns="274326" tIns="137165" rIns="274326" bIns="137165" rtlCol="0" anchor="ctr">
            <a:normAutofit/>
          </a:bodyPr>
          <a:lstStyle/>
          <a:p>
            <a:r>
              <a:rPr lang="en-US" altLang="ko-KR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4574" y="9737936"/>
            <a:ext cx="17746445" cy="23210159"/>
          </a:xfrm>
          <a:prstGeom prst="rect">
            <a:avLst/>
          </a:prstGeom>
        </p:spPr>
        <p:txBody>
          <a:bodyPr vert="horz" lIns="274326" tIns="137165" rIns="274326" bIns="137165" rtlCol="0">
            <a:normAutofit/>
          </a:bodyPr>
          <a:lstStyle/>
          <a:p>
            <a:pPr lvl="0"/>
            <a:r>
              <a:rPr lang="en-US" altLang="ko-KR"/>
              <a:t>Click to edit Master text styles</a:t>
            </a:r>
          </a:p>
          <a:p>
            <a:pPr lvl="1"/>
            <a:r>
              <a:rPr lang="en-US" altLang="ko-KR"/>
              <a:t>Second level</a:t>
            </a:r>
          </a:p>
          <a:p>
            <a:pPr lvl="2"/>
            <a:r>
              <a:rPr lang="en-US" altLang="ko-KR"/>
              <a:t>Third level</a:t>
            </a:r>
          </a:p>
          <a:p>
            <a:pPr lvl="3"/>
            <a:r>
              <a:rPr lang="en-US" altLang="ko-KR"/>
              <a:t>Fourth level</a:t>
            </a:r>
          </a:p>
          <a:p>
            <a:pPr lvl="4"/>
            <a:r>
              <a:rPr lang="en-US" altLang="ko-KR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414574" y="33904960"/>
            <a:ext cx="4629507" cy="1947587"/>
          </a:xfrm>
          <a:prstGeom prst="rect">
            <a:avLst/>
          </a:prstGeom>
        </p:spPr>
        <p:txBody>
          <a:bodyPr vert="horz" lIns="274326" tIns="137165" rIns="274326" bIns="137165" rtlCol="0" anchor="ctr"/>
          <a:lstStyle>
            <a:lvl1pPr algn="l">
              <a:defRPr sz="2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31F308-998B-4D67-BB50-B62DDDAB516A}" type="datetimeFigureOut">
              <a:rPr lang="ko-KR" altLang="en-US" smtClean="0"/>
              <a:t>2026-06-08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15666" y="33904960"/>
            <a:ext cx="6944261" cy="1947587"/>
          </a:xfrm>
          <a:prstGeom prst="rect">
            <a:avLst/>
          </a:prstGeom>
        </p:spPr>
        <p:txBody>
          <a:bodyPr vert="horz" lIns="274326" tIns="137165" rIns="274326" bIns="137165" rtlCol="0" anchor="ctr"/>
          <a:lstStyle>
            <a:lvl1pPr algn="ctr">
              <a:defRPr sz="2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4531512" y="33904960"/>
            <a:ext cx="4629507" cy="1947587"/>
          </a:xfrm>
          <a:prstGeom prst="rect">
            <a:avLst/>
          </a:prstGeom>
        </p:spPr>
        <p:txBody>
          <a:bodyPr vert="horz" lIns="274326" tIns="137165" rIns="274326" bIns="137165" rtlCol="0" anchor="ctr"/>
          <a:lstStyle>
            <a:lvl1pPr algn="r">
              <a:defRPr sz="2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CC8264-AAFC-4809-91D1-90160BA3105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586037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3" r:id="rId1"/>
    <p:sldLayoutId id="2147483764" r:id="rId2"/>
    <p:sldLayoutId id="2147483765" r:id="rId3"/>
  </p:sldLayoutIdLst>
  <p:txStyles>
    <p:titleStyle>
      <a:lvl1pPr algn="l" defTabSz="2057453" rtl="0" eaLnBrk="1" latinLnBrk="1" hangingPunct="1">
        <a:lnSpc>
          <a:spcPct val="90000"/>
        </a:lnSpc>
        <a:spcBef>
          <a:spcPct val="0"/>
        </a:spcBef>
        <a:buNone/>
        <a:defRPr sz="101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14362" indent="-514362" algn="l" defTabSz="2057453" rtl="0" eaLnBrk="1" latinLnBrk="1" hangingPunct="1">
        <a:lnSpc>
          <a:spcPct val="90000"/>
        </a:lnSpc>
        <a:spcBef>
          <a:spcPts val="2250"/>
        </a:spcBef>
        <a:buFont typeface="Arial" panose="020B0604020202020204" pitchFamily="34" charset="0"/>
        <a:buChar char="•"/>
        <a:defRPr sz="6500" kern="1200">
          <a:solidFill>
            <a:schemeClr val="tx1"/>
          </a:solidFill>
          <a:latin typeface="+mn-lt"/>
          <a:ea typeface="+mn-ea"/>
          <a:cs typeface="+mn-cs"/>
        </a:defRPr>
      </a:lvl1pPr>
      <a:lvl2pPr marL="1543088" indent="-514362" algn="l" defTabSz="2057453" rtl="0" eaLnBrk="1" latinLnBrk="1" hangingPunct="1">
        <a:lnSpc>
          <a:spcPct val="90000"/>
        </a:lnSpc>
        <a:spcBef>
          <a:spcPts val="1127"/>
        </a:spcBef>
        <a:buFont typeface="Arial" panose="020B0604020202020204" pitchFamily="34" charset="0"/>
        <a:buChar char="•"/>
        <a:defRPr sz="5400" kern="1200">
          <a:solidFill>
            <a:schemeClr val="tx1"/>
          </a:solidFill>
          <a:latin typeface="+mn-lt"/>
          <a:ea typeface="+mn-ea"/>
          <a:cs typeface="+mn-cs"/>
        </a:defRPr>
      </a:lvl2pPr>
      <a:lvl3pPr marL="2571815" indent="-514362" algn="l" defTabSz="2057453" rtl="0" eaLnBrk="1" latinLnBrk="1" hangingPunct="1">
        <a:lnSpc>
          <a:spcPct val="90000"/>
        </a:lnSpc>
        <a:spcBef>
          <a:spcPts val="1127"/>
        </a:spcBef>
        <a:buFont typeface="Arial" panose="020B0604020202020204" pitchFamily="34" charset="0"/>
        <a:buChar char="•"/>
        <a:defRPr sz="4700" kern="1200">
          <a:solidFill>
            <a:schemeClr val="tx1"/>
          </a:solidFill>
          <a:latin typeface="+mn-lt"/>
          <a:ea typeface="+mn-ea"/>
          <a:cs typeface="+mn-cs"/>
        </a:defRPr>
      </a:lvl3pPr>
      <a:lvl4pPr marL="3600540" indent="-514362" algn="l" defTabSz="2057453" rtl="0" eaLnBrk="1" latinLnBrk="1" hangingPunct="1">
        <a:lnSpc>
          <a:spcPct val="90000"/>
        </a:lnSpc>
        <a:spcBef>
          <a:spcPts val="1127"/>
        </a:spcBef>
        <a:buFont typeface="Arial" panose="020B0604020202020204" pitchFamily="34" charset="0"/>
        <a:buChar char="•"/>
        <a:defRPr sz="4100" kern="1200">
          <a:solidFill>
            <a:schemeClr val="tx1"/>
          </a:solidFill>
          <a:latin typeface="+mn-lt"/>
          <a:ea typeface="+mn-ea"/>
          <a:cs typeface="+mn-cs"/>
        </a:defRPr>
      </a:lvl4pPr>
      <a:lvl5pPr marL="4629266" indent="-514362" algn="l" defTabSz="2057453" rtl="0" eaLnBrk="1" latinLnBrk="1" hangingPunct="1">
        <a:lnSpc>
          <a:spcPct val="90000"/>
        </a:lnSpc>
        <a:spcBef>
          <a:spcPts val="1127"/>
        </a:spcBef>
        <a:buFont typeface="Arial" panose="020B0604020202020204" pitchFamily="34" charset="0"/>
        <a:buChar char="•"/>
        <a:defRPr sz="4100" kern="1200">
          <a:solidFill>
            <a:schemeClr val="tx1"/>
          </a:solidFill>
          <a:latin typeface="+mn-lt"/>
          <a:ea typeface="+mn-ea"/>
          <a:cs typeface="+mn-cs"/>
        </a:defRPr>
      </a:lvl5pPr>
      <a:lvl6pPr marL="5657991" indent="-514362" algn="l" defTabSz="2057453" rtl="0" eaLnBrk="1" latinLnBrk="1" hangingPunct="1">
        <a:lnSpc>
          <a:spcPct val="90000"/>
        </a:lnSpc>
        <a:spcBef>
          <a:spcPts val="1127"/>
        </a:spcBef>
        <a:buFont typeface="Arial" panose="020B0604020202020204" pitchFamily="34" charset="0"/>
        <a:buChar char="•"/>
        <a:defRPr sz="4100" kern="1200">
          <a:solidFill>
            <a:schemeClr val="tx1"/>
          </a:solidFill>
          <a:latin typeface="+mn-lt"/>
          <a:ea typeface="+mn-ea"/>
          <a:cs typeface="+mn-cs"/>
        </a:defRPr>
      </a:lvl6pPr>
      <a:lvl7pPr marL="6686718" indent="-514362" algn="l" defTabSz="2057453" rtl="0" eaLnBrk="1" latinLnBrk="1" hangingPunct="1">
        <a:lnSpc>
          <a:spcPct val="90000"/>
        </a:lnSpc>
        <a:spcBef>
          <a:spcPts val="1127"/>
        </a:spcBef>
        <a:buFont typeface="Arial" panose="020B0604020202020204" pitchFamily="34" charset="0"/>
        <a:buChar char="•"/>
        <a:defRPr sz="4100" kern="1200">
          <a:solidFill>
            <a:schemeClr val="tx1"/>
          </a:solidFill>
          <a:latin typeface="+mn-lt"/>
          <a:ea typeface="+mn-ea"/>
          <a:cs typeface="+mn-cs"/>
        </a:defRPr>
      </a:lvl7pPr>
      <a:lvl8pPr marL="7715444" indent="-514362" algn="l" defTabSz="2057453" rtl="0" eaLnBrk="1" latinLnBrk="1" hangingPunct="1">
        <a:lnSpc>
          <a:spcPct val="90000"/>
        </a:lnSpc>
        <a:spcBef>
          <a:spcPts val="1127"/>
        </a:spcBef>
        <a:buFont typeface="Arial" panose="020B0604020202020204" pitchFamily="34" charset="0"/>
        <a:buChar char="•"/>
        <a:defRPr sz="4100" kern="1200">
          <a:solidFill>
            <a:schemeClr val="tx1"/>
          </a:solidFill>
          <a:latin typeface="+mn-lt"/>
          <a:ea typeface="+mn-ea"/>
          <a:cs typeface="+mn-cs"/>
        </a:defRPr>
      </a:lvl8pPr>
      <a:lvl9pPr marL="8744168" indent="-514362" algn="l" defTabSz="2057453" rtl="0" eaLnBrk="1" latinLnBrk="1" hangingPunct="1">
        <a:lnSpc>
          <a:spcPct val="90000"/>
        </a:lnSpc>
        <a:spcBef>
          <a:spcPts val="1127"/>
        </a:spcBef>
        <a:buFont typeface="Arial" panose="020B0604020202020204" pitchFamily="34" charset="0"/>
        <a:buChar char="•"/>
        <a:defRPr sz="4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057453" rtl="0" eaLnBrk="1" latinLnBrk="1" hangingPunct="1">
        <a:defRPr sz="4100" kern="1200">
          <a:solidFill>
            <a:schemeClr val="tx1"/>
          </a:solidFill>
          <a:latin typeface="+mn-lt"/>
          <a:ea typeface="+mn-ea"/>
          <a:cs typeface="+mn-cs"/>
        </a:defRPr>
      </a:lvl1pPr>
      <a:lvl2pPr marL="1028726" algn="l" defTabSz="2057453" rtl="0" eaLnBrk="1" latinLnBrk="1" hangingPunct="1">
        <a:defRPr sz="4100" kern="1200">
          <a:solidFill>
            <a:schemeClr val="tx1"/>
          </a:solidFill>
          <a:latin typeface="+mn-lt"/>
          <a:ea typeface="+mn-ea"/>
          <a:cs typeface="+mn-cs"/>
        </a:defRPr>
      </a:lvl2pPr>
      <a:lvl3pPr marL="2057453" algn="l" defTabSz="2057453" rtl="0" eaLnBrk="1" latinLnBrk="1" hangingPunct="1">
        <a:defRPr sz="4100" kern="1200">
          <a:solidFill>
            <a:schemeClr val="tx1"/>
          </a:solidFill>
          <a:latin typeface="+mn-lt"/>
          <a:ea typeface="+mn-ea"/>
          <a:cs typeface="+mn-cs"/>
        </a:defRPr>
      </a:lvl3pPr>
      <a:lvl4pPr marL="3086178" algn="l" defTabSz="2057453" rtl="0" eaLnBrk="1" latinLnBrk="1" hangingPunct="1">
        <a:defRPr sz="4100" kern="1200">
          <a:solidFill>
            <a:schemeClr val="tx1"/>
          </a:solidFill>
          <a:latin typeface="+mn-lt"/>
          <a:ea typeface="+mn-ea"/>
          <a:cs typeface="+mn-cs"/>
        </a:defRPr>
      </a:lvl4pPr>
      <a:lvl5pPr marL="4114902" algn="l" defTabSz="2057453" rtl="0" eaLnBrk="1" latinLnBrk="1" hangingPunct="1">
        <a:defRPr sz="4100" kern="1200">
          <a:solidFill>
            <a:schemeClr val="tx1"/>
          </a:solidFill>
          <a:latin typeface="+mn-lt"/>
          <a:ea typeface="+mn-ea"/>
          <a:cs typeface="+mn-cs"/>
        </a:defRPr>
      </a:lvl5pPr>
      <a:lvl6pPr marL="5143628" algn="l" defTabSz="2057453" rtl="0" eaLnBrk="1" latinLnBrk="1" hangingPunct="1">
        <a:defRPr sz="4100" kern="1200">
          <a:solidFill>
            <a:schemeClr val="tx1"/>
          </a:solidFill>
          <a:latin typeface="+mn-lt"/>
          <a:ea typeface="+mn-ea"/>
          <a:cs typeface="+mn-cs"/>
        </a:defRPr>
      </a:lvl6pPr>
      <a:lvl7pPr marL="6172353" algn="l" defTabSz="2057453" rtl="0" eaLnBrk="1" latinLnBrk="1" hangingPunct="1">
        <a:defRPr sz="4100" kern="1200">
          <a:solidFill>
            <a:schemeClr val="tx1"/>
          </a:solidFill>
          <a:latin typeface="+mn-lt"/>
          <a:ea typeface="+mn-ea"/>
          <a:cs typeface="+mn-cs"/>
        </a:defRPr>
      </a:lvl7pPr>
      <a:lvl8pPr marL="7201080" algn="l" defTabSz="2057453" rtl="0" eaLnBrk="1" latinLnBrk="1" hangingPunct="1">
        <a:defRPr sz="4100" kern="1200">
          <a:solidFill>
            <a:schemeClr val="tx1"/>
          </a:solidFill>
          <a:latin typeface="+mn-lt"/>
          <a:ea typeface="+mn-ea"/>
          <a:cs typeface="+mn-cs"/>
        </a:defRPr>
      </a:lvl8pPr>
      <a:lvl9pPr marL="8229806" algn="l" defTabSz="2057453" rtl="0" eaLnBrk="1" latinLnBrk="1" hangingPunct="1">
        <a:defRPr sz="4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dropbox.com/request/9tre96pixf4uukh9c0d0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dropbox.com/request/egh5zevq3f1u7grc69ml" TargetMode="Externa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직사각형 17"/>
          <p:cNvSpPr/>
          <p:nvPr/>
        </p:nvSpPr>
        <p:spPr>
          <a:xfrm>
            <a:off x="480060" y="8725625"/>
            <a:ext cx="19728180" cy="2800767"/>
          </a:xfrm>
          <a:prstGeom prst="rect">
            <a:avLst/>
          </a:prstGeom>
          <a:ln w="60325">
            <a:solidFill>
              <a:schemeClr val="bg1"/>
            </a:solidFill>
          </a:ln>
        </p:spPr>
        <p:txBody>
          <a:bodyPr wrap="square">
            <a:spAutoFit/>
          </a:bodyPr>
          <a:lstStyle/>
          <a:p>
            <a:r>
              <a:rPr lang="en-US" altLang="ko-KR" sz="8800" b="1" dirty="0">
                <a:hlinkClick r:id="rId2"/>
              </a:rPr>
              <a:t>https://www.dropbox.com/request/9tre96pixf4uukh9c0d0</a:t>
            </a:r>
            <a:endParaRPr lang="en-US" altLang="ko-KR" sz="8800" b="1" dirty="0"/>
          </a:p>
        </p:txBody>
      </p:sp>
    </p:spTree>
    <p:extLst>
      <p:ext uri="{BB962C8B-B14F-4D97-AF65-F5344CB8AC3E}">
        <p14:creationId xmlns:p14="http://schemas.microsoft.com/office/powerpoint/2010/main" val="41661986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직사각형 2"/>
          <p:cNvSpPr/>
          <p:nvPr/>
        </p:nvSpPr>
        <p:spPr>
          <a:xfrm>
            <a:off x="480060" y="8725625"/>
            <a:ext cx="19728180" cy="2800767"/>
          </a:xfrm>
          <a:prstGeom prst="rect">
            <a:avLst/>
          </a:prstGeom>
          <a:ln w="60325">
            <a:solidFill>
              <a:schemeClr val="bg1"/>
            </a:solidFill>
          </a:ln>
        </p:spPr>
        <p:txBody>
          <a:bodyPr wrap="square">
            <a:spAutoFit/>
          </a:bodyPr>
          <a:lstStyle/>
          <a:p>
            <a:r>
              <a:rPr lang="en-US" altLang="ko-KR" sz="8800" b="1" dirty="0">
                <a:solidFill>
                  <a:schemeClr val="bg1"/>
                </a:solidFill>
                <a:hlinkClick r:id="rId2"/>
              </a:rPr>
              <a:t>https://www.dropbox.com/request/egh5zevq3f1u7grc69ml</a:t>
            </a:r>
            <a:endParaRPr lang="en-US" altLang="ko-KR" sz="88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640831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텍스트 개체 틀 50">
            <a:extLst>
              <a:ext uri="{FF2B5EF4-FFF2-40B4-BE49-F238E27FC236}">
                <a16:creationId xmlns="" xmlns:a16="http://schemas.microsoft.com/office/drawing/2014/main" id="{DE8B145D-E9D4-C35F-F482-0935033DCBFE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909394" y="3566392"/>
            <a:ext cx="18756803" cy="1703061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2" name="텍스트 개체 틀 51">
            <a:extLst>
              <a:ext uri="{FF2B5EF4-FFF2-40B4-BE49-F238E27FC236}">
                <a16:creationId xmlns="" xmlns:a16="http://schemas.microsoft.com/office/drawing/2014/main" id="{6AE7C067-96C2-3354-79C7-71A8E55470E3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645856" y="5477853"/>
            <a:ext cx="17128141" cy="817631"/>
          </a:xfrm>
        </p:spPr>
        <p:txBody>
          <a:bodyPr>
            <a:noAutofit/>
          </a:bodyPr>
          <a:lstStyle/>
          <a:p>
            <a:endParaRPr lang="en-US" sz="4500" dirty="0"/>
          </a:p>
        </p:txBody>
      </p:sp>
      <p:sp>
        <p:nvSpPr>
          <p:cNvPr id="53" name="텍스트 개체 틀 52">
            <a:extLst>
              <a:ext uri="{FF2B5EF4-FFF2-40B4-BE49-F238E27FC236}">
                <a16:creationId xmlns="" xmlns:a16="http://schemas.microsoft.com/office/drawing/2014/main" id="{2276080B-F557-9D23-2923-033F5B6B3452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1645858" y="6361930"/>
            <a:ext cx="17128139" cy="80229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직사각형 8">
            <a:extLst>
              <a:ext uri="{FF2B5EF4-FFF2-40B4-BE49-F238E27FC236}">
                <a16:creationId xmlns="" xmlns:a16="http://schemas.microsoft.com/office/drawing/2014/main" id="{6A30F0FA-9167-7041-9F21-29350000847F}"/>
              </a:ext>
            </a:extLst>
          </p:cNvPr>
          <p:cNvSpPr/>
          <p:nvPr/>
        </p:nvSpPr>
        <p:spPr>
          <a:xfrm>
            <a:off x="386288" y="7587157"/>
            <a:ext cx="19803013" cy="26919412"/>
          </a:xfrm>
          <a:prstGeom prst="rect">
            <a:avLst/>
          </a:prstGeom>
          <a:solidFill>
            <a:schemeClr val="bg1">
              <a:alpha val="52000"/>
            </a:schemeClr>
          </a:solidFill>
          <a:ln w="444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74326" tIns="137165" rIns="274326" bIns="137165" rtlCol="0" anchor="t"/>
          <a:lstStyle/>
          <a:p>
            <a:pPr marL="0" lvl="1" algn="just" latinLnBrk="1"/>
            <a:r>
              <a:rPr lang="en-US" altLang="ko-KR" sz="7200" b="1" i="1" kern="100" dirty="0">
                <a:solidFill>
                  <a:srgbClr val="FF0000"/>
                </a:solidFill>
                <a:ea typeface="바탕" panose="02030600000101010101" pitchFamily="18" charset="-127"/>
                <a:cs typeface="Arial" panose="020B0604020202020204" pitchFamily="34" charset="0"/>
              </a:rPr>
              <a:t>Presentation file must meet the following criteria: </a:t>
            </a:r>
          </a:p>
          <a:p>
            <a:pPr marL="446394" lvl="1" indent="-291128" algn="just" latinLnBrk="1">
              <a:buFont typeface="Wingdings" panose="05000000000000000000" pitchFamily="2" charset="2"/>
              <a:buChar char="ü"/>
            </a:pPr>
            <a:r>
              <a:rPr lang="en-US" altLang="ko-KR" sz="6900" b="1" i="1" kern="100" dirty="0">
                <a:solidFill>
                  <a:schemeClr val="tx1"/>
                </a:solidFill>
                <a:ea typeface="바탕" panose="02030600000101010101" pitchFamily="18" charset="-127"/>
                <a:cs typeface="Arial" panose="020B0604020202020204" pitchFamily="34" charset="0"/>
              </a:rPr>
              <a:t>Size and shape: 571.5(W) x 1016(H) mm, Portrait</a:t>
            </a:r>
          </a:p>
          <a:p>
            <a:pPr marL="155266" lvl="1" algn="just" latinLnBrk="1"/>
            <a:r>
              <a:rPr lang="en-US" altLang="ko-KR" sz="6000" b="1" i="1" kern="100" dirty="0">
                <a:solidFill>
                  <a:schemeClr val="tx1"/>
                </a:solidFill>
                <a:ea typeface="바탕" panose="02030600000101010101" pitchFamily="18" charset="-127"/>
                <a:cs typeface="Arial" panose="020B0604020202020204" pitchFamily="34" charset="0"/>
              </a:rPr>
              <a:t>※ Poster file must strictly adhere to the given size format.</a:t>
            </a:r>
          </a:p>
          <a:p>
            <a:pPr marL="155266" lvl="1" algn="just" latinLnBrk="1"/>
            <a:r>
              <a:rPr lang="en-US" altLang="ko-KR" sz="6000" b="1" i="1" kern="100" dirty="0">
                <a:solidFill>
                  <a:schemeClr val="tx1"/>
                </a:solidFill>
                <a:ea typeface="바탕" panose="02030600000101010101" pitchFamily="18" charset="-127"/>
                <a:cs typeface="Arial" panose="020B0604020202020204" pitchFamily="34" charset="0"/>
              </a:rPr>
              <a:t>If your poster file does not match our specified size, your poster may not be displayed accurately.</a:t>
            </a:r>
          </a:p>
          <a:p>
            <a:pPr marL="155266" lvl="1" algn="just" latinLnBrk="1"/>
            <a:endParaRPr lang="en-US" altLang="ko-KR" sz="6900" b="1" i="1" kern="100" dirty="0">
              <a:solidFill>
                <a:schemeClr val="tx1"/>
              </a:solidFill>
              <a:ea typeface="바탕" panose="02030600000101010101" pitchFamily="18" charset="-127"/>
              <a:cs typeface="Arial" panose="020B0604020202020204" pitchFamily="34" charset="0"/>
            </a:endParaRPr>
          </a:p>
          <a:p>
            <a:pPr marL="446394" lvl="1" indent="-291128" algn="just" latinLnBrk="1">
              <a:buFont typeface="Wingdings" panose="05000000000000000000" pitchFamily="2" charset="2"/>
              <a:buChar char="ü"/>
            </a:pPr>
            <a:r>
              <a:rPr lang="en-US" altLang="ko-KR" sz="6900" b="1" i="1" kern="100" dirty="0">
                <a:solidFill>
                  <a:schemeClr val="tx1"/>
                </a:solidFill>
                <a:ea typeface="바탕" panose="02030600000101010101" pitchFamily="18" charset="-127"/>
                <a:cs typeface="Arial" panose="020B0604020202020204" pitchFamily="34" charset="0"/>
              </a:rPr>
              <a:t>Language: English</a:t>
            </a:r>
          </a:p>
          <a:p>
            <a:pPr marL="446394" lvl="1" indent="-291128" algn="just" latinLnBrk="1">
              <a:buFont typeface="Wingdings" panose="05000000000000000000" pitchFamily="2" charset="2"/>
              <a:buChar char="ü"/>
            </a:pPr>
            <a:r>
              <a:rPr lang="en-US" altLang="ko-KR" sz="6900" b="1" i="1" kern="100" dirty="0">
                <a:solidFill>
                  <a:schemeClr val="tx1"/>
                </a:solidFill>
                <a:ea typeface="바탕" panose="02030600000101010101" pitchFamily="18" charset="-127"/>
                <a:cs typeface="Arial" panose="020B0604020202020204" pitchFamily="34" charset="0"/>
              </a:rPr>
              <a:t>Page limit: Single (1) page</a:t>
            </a:r>
          </a:p>
          <a:p>
            <a:pPr marL="446394" lvl="1" indent="-291128" algn="just" latinLnBrk="1">
              <a:buFont typeface="Wingdings" panose="05000000000000000000" pitchFamily="2" charset="2"/>
              <a:buChar char="ü"/>
            </a:pPr>
            <a:r>
              <a:rPr lang="en-US" altLang="ko-KR" sz="6900" b="1" i="1" kern="100" dirty="0">
                <a:solidFill>
                  <a:schemeClr val="tx1"/>
                </a:solidFill>
                <a:ea typeface="바탕" panose="02030600000101010101" pitchFamily="18" charset="-127"/>
                <a:cs typeface="Arial" panose="020B0604020202020204" pitchFamily="34" charset="0"/>
              </a:rPr>
              <a:t>All contents should be included in this red frame</a:t>
            </a:r>
          </a:p>
          <a:p>
            <a:pPr marL="446394" lvl="1" indent="-291128" algn="just" defTabSz="2743268" latinLnBrk="1">
              <a:buFont typeface="Wingdings" panose="05000000000000000000" pitchFamily="2" charset="2"/>
              <a:buChar char="ü"/>
              <a:defRPr/>
            </a:pPr>
            <a:r>
              <a:rPr lang="en-US" altLang="ko-KR" sz="6900" b="1" i="1" kern="100" dirty="0">
                <a:solidFill>
                  <a:schemeClr val="tx1"/>
                </a:solidFill>
                <a:ea typeface="바탕" panose="02030600000101010101" pitchFamily="18" charset="-127"/>
                <a:cs typeface="Arial" panose="020B0604020202020204" pitchFamily="34" charset="0"/>
              </a:rPr>
              <a:t>All contents should be included in ONE slide</a:t>
            </a:r>
          </a:p>
          <a:p>
            <a:pPr marL="446394" lvl="1" indent="-291128" defTabSz="2743268" latinLnBrk="1">
              <a:buFont typeface="Wingdings" panose="05000000000000000000" pitchFamily="2" charset="2"/>
              <a:buChar char="ü"/>
              <a:defRPr/>
            </a:pPr>
            <a:r>
              <a:rPr lang="en-US" altLang="ko-KR" sz="6900" b="1" i="1" kern="100" dirty="0">
                <a:solidFill>
                  <a:schemeClr val="tx1"/>
                </a:solidFill>
                <a:ea typeface="바탕" panose="02030600000101010101" pitchFamily="18" charset="-127"/>
                <a:cs typeface="Arial" panose="020B0604020202020204" pitchFamily="34" charset="0"/>
              </a:rPr>
              <a:t>Structured format Recommended  </a:t>
            </a:r>
          </a:p>
          <a:p>
            <a:pPr marL="1605003" lvl="1" indent="-790596" defTabSz="2743268" latinLnBrk="1">
              <a:defRPr/>
            </a:pPr>
            <a:r>
              <a:rPr lang="en-US" altLang="ko-KR" sz="6000" i="1" kern="100" dirty="0">
                <a:solidFill>
                  <a:schemeClr val="tx1"/>
                </a:solidFill>
                <a:ea typeface="바탕" panose="02030600000101010101" pitchFamily="18" charset="-127"/>
                <a:cs typeface="Arial" panose="020B0604020202020204" pitchFamily="34" charset="0"/>
              </a:rPr>
              <a:t>- Clinical/experimental contents: </a:t>
            </a:r>
          </a:p>
          <a:p>
            <a:pPr marL="1605003" lvl="1" defTabSz="2743268" latinLnBrk="1">
              <a:defRPr/>
            </a:pPr>
            <a:r>
              <a:rPr lang="en-US" altLang="ko-KR" sz="6000" i="1" kern="100" dirty="0">
                <a:solidFill>
                  <a:schemeClr val="tx1"/>
                </a:solidFill>
                <a:ea typeface="바탕" panose="02030600000101010101" pitchFamily="18" charset="-127"/>
                <a:cs typeface="Arial" panose="020B0604020202020204" pitchFamily="34" charset="0"/>
              </a:rPr>
              <a:t>Background/ Methods/ Results/ Discussion/ Conclusion</a:t>
            </a:r>
          </a:p>
          <a:p>
            <a:pPr marL="1605003" lvl="1" indent="-790596" algn="just" defTabSz="2743268" latinLnBrk="1">
              <a:defRPr/>
            </a:pPr>
            <a:r>
              <a:rPr lang="en-US" altLang="ko-KR" sz="6000" i="1" kern="100" dirty="0">
                <a:solidFill>
                  <a:schemeClr val="tx1"/>
                </a:solidFill>
                <a:ea typeface="바탕" panose="02030600000101010101" pitchFamily="18" charset="-127"/>
                <a:cs typeface="Arial" panose="020B0604020202020204" pitchFamily="34" charset="0"/>
              </a:rPr>
              <a:t>- Case report:</a:t>
            </a:r>
          </a:p>
          <a:p>
            <a:pPr marL="1605003" lvl="1" algn="just" defTabSz="2743268" latinLnBrk="1">
              <a:defRPr/>
            </a:pPr>
            <a:r>
              <a:rPr lang="en-US" altLang="ko-KR" sz="6000" i="1" kern="100" dirty="0">
                <a:solidFill>
                  <a:schemeClr val="tx1"/>
                </a:solidFill>
                <a:ea typeface="바탕" panose="02030600000101010101" pitchFamily="18" charset="-127"/>
                <a:cs typeface="Arial" panose="020B0604020202020204" pitchFamily="34" charset="0"/>
              </a:rPr>
              <a:t>Introduction/ Case report/ Discussion/ Conclusion</a:t>
            </a:r>
          </a:p>
          <a:p>
            <a:pPr marL="446394" lvl="1" indent="-291128" algn="just">
              <a:buFont typeface="Wingdings" panose="05000000000000000000" pitchFamily="2" charset="2"/>
              <a:buChar char="ü"/>
            </a:pPr>
            <a:r>
              <a:rPr lang="en-US" altLang="ko-KR" sz="6200" b="1" i="1" kern="100" dirty="0">
                <a:solidFill>
                  <a:schemeClr val="tx1"/>
                </a:solidFill>
                <a:ea typeface="바탕" panose="02030600000101010101" pitchFamily="18" charset="-127"/>
                <a:cs typeface="Arial" panose="020B0604020202020204" pitchFamily="34" charset="0"/>
              </a:rPr>
              <a:t> </a:t>
            </a:r>
            <a:r>
              <a:rPr lang="en-US" altLang="ko-KR" sz="6900" b="1" i="1" kern="100" dirty="0">
                <a:solidFill>
                  <a:schemeClr val="tx1"/>
                </a:solidFill>
                <a:ea typeface="바탕" panose="02030600000101010101" pitchFamily="18" charset="-127"/>
                <a:cs typeface="Arial" panose="020B0604020202020204" pitchFamily="34" charset="0"/>
              </a:rPr>
              <a:t>Font: Calibri</a:t>
            </a:r>
          </a:p>
          <a:p>
            <a:pPr marL="446394" lvl="1" indent="-291128" algn="just" latinLnBrk="1">
              <a:buFont typeface="Wingdings" panose="05000000000000000000" pitchFamily="2" charset="2"/>
              <a:buChar char="ü"/>
            </a:pPr>
            <a:r>
              <a:rPr lang="en-US" altLang="ko-KR" sz="6900" b="1" i="1" kern="100" dirty="0">
                <a:solidFill>
                  <a:schemeClr val="tx1"/>
                </a:solidFill>
                <a:ea typeface="바탕" panose="02030600000101010101" pitchFamily="18" charset="-127"/>
                <a:cs typeface="Arial" panose="020B0604020202020204" pitchFamily="34" charset="0"/>
              </a:rPr>
              <a:t> Font size: </a:t>
            </a:r>
            <a:r>
              <a:rPr lang="en-US" altLang="ko-KR" sz="6900" b="1" i="1" u="sng" kern="100" dirty="0">
                <a:solidFill>
                  <a:schemeClr val="tx1"/>
                </a:solidFill>
                <a:ea typeface="바탕" panose="02030600000101010101" pitchFamily="18" charset="-127"/>
                <a:cs typeface="Arial" panose="020B0604020202020204" pitchFamily="34" charset="0"/>
              </a:rPr>
              <a:t>Minimum 20pt</a:t>
            </a:r>
          </a:p>
          <a:p>
            <a:pPr marL="446394" lvl="1" indent="-291128" algn="just" latinLnBrk="1">
              <a:buFont typeface="Wingdings" panose="05000000000000000000" pitchFamily="2" charset="2"/>
              <a:buChar char="ü"/>
            </a:pPr>
            <a:r>
              <a:rPr lang="en-US" altLang="ko-KR" sz="6900" b="1" i="1" kern="100" dirty="0">
                <a:solidFill>
                  <a:schemeClr val="tx1"/>
                </a:solidFill>
                <a:ea typeface="바탕" panose="02030600000101010101" pitchFamily="18" charset="-127"/>
                <a:cs typeface="Arial" panose="020B0604020202020204" pitchFamily="34" charset="0"/>
              </a:rPr>
              <a:t> File size: Maximum 20MB</a:t>
            </a:r>
          </a:p>
          <a:p>
            <a:pPr marL="446394" lvl="1" indent="-291128" algn="just" latinLnBrk="1">
              <a:buFont typeface="Wingdings" panose="05000000000000000000" pitchFamily="2" charset="2"/>
              <a:buChar char="ü"/>
            </a:pPr>
            <a:r>
              <a:rPr lang="en-US" altLang="ko-KR" sz="6900" b="1" i="1" kern="100" dirty="0">
                <a:solidFill>
                  <a:schemeClr val="tx1"/>
                </a:solidFill>
                <a:ea typeface="바탕" panose="02030600000101010101" pitchFamily="18" charset="-127"/>
                <a:cs typeface="Calibri" panose="020F0502020204030204" pitchFamily="34" charset="0"/>
              </a:rPr>
              <a:t> </a:t>
            </a:r>
            <a:r>
              <a:rPr lang="en-US" altLang="ko-KR" sz="6900" b="1" i="1" kern="100" dirty="0">
                <a:solidFill>
                  <a:schemeClr val="tx1"/>
                </a:solidFill>
                <a:ea typeface="바탕" panose="02030600000101010101" pitchFamily="18" charset="-127"/>
                <a:cs typeface="Arial" panose="020B0604020202020204" pitchFamily="34" charset="0"/>
              </a:rPr>
              <a:t>Any video and audio </a:t>
            </a:r>
            <a:r>
              <a:rPr lang="en-US" altLang="ko-KR" sz="6900" b="1" i="1" kern="100" dirty="0">
                <a:solidFill>
                  <a:srgbClr val="FF0000"/>
                </a:solidFill>
                <a:ea typeface="바탕" panose="02030600000101010101" pitchFamily="18" charset="-127"/>
                <a:cs typeface="Arial" panose="020B0604020202020204" pitchFamily="34" charset="0"/>
              </a:rPr>
              <a:t>cannot</a:t>
            </a:r>
            <a:r>
              <a:rPr lang="en-US" altLang="ko-KR" sz="6900" b="1" i="1" kern="100" dirty="0">
                <a:solidFill>
                  <a:schemeClr val="tx1"/>
                </a:solidFill>
                <a:ea typeface="바탕" panose="02030600000101010101" pitchFamily="18" charset="-127"/>
                <a:cs typeface="Arial" panose="020B0604020202020204" pitchFamily="34" charset="0"/>
              </a:rPr>
              <a:t> be supported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72C196DC-5C0A-4C6C-6697-82DFD118179E}"/>
              </a:ext>
            </a:extLst>
          </p:cNvPr>
          <p:cNvSpPr txBox="1"/>
          <p:nvPr/>
        </p:nvSpPr>
        <p:spPr>
          <a:xfrm>
            <a:off x="909391" y="29154043"/>
            <a:ext cx="18756805" cy="1939002"/>
          </a:xfrm>
          <a:prstGeom prst="rect">
            <a:avLst/>
          </a:prstGeom>
          <a:noFill/>
        </p:spPr>
        <p:txBody>
          <a:bodyPr wrap="square" lIns="274326" tIns="137165" rIns="274326" bIns="137165" rtlCol="0">
            <a:spAutoFit/>
          </a:bodyPr>
          <a:lstStyle/>
          <a:p>
            <a:r>
              <a:rPr lang="en-US" altLang="ko-KR" b="1" i="1" kern="100" dirty="0">
                <a:solidFill>
                  <a:srgbClr val="FF0000"/>
                </a:solidFill>
                <a:latin typeface="Calibri" panose="020F0502020204030204" pitchFamily="34" charset="0"/>
                <a:ea typeface="바탕" panose="02030600000101010101" pitchFamily="18" charset="-127"/>
                <a:cs typeface="Calibri" panose="020F0502020204030204" pitchFamily="34" charset="0"/>
              </a:rPr>
              <a:t>The posters will be displayed on-site at the conference venue of YINC 2026.</a:t>
            </a:r>
          </a:p>
        </p:txBody>
      </p:sp>
      <p:grpSp>
        <p:nvGrpSpPr>
          <p:cNvPr id="38" name="그룹 37"/>
          <p:cNvGrpSpPr/>
          <p:nvPr/>
        </p:nvGrpSpPr>
        <p:grpSpPr>
          <a:xfrm>
            <a:off x="7997327" y="34915263"/>
            <a:ext cx="4239104" cy="1289718"/>
            <a:chOff x="-15785093" y="21046863"/>
            <a:chExt cx="4239104" cy="1289718"/>
          </a:xfrm>
        </p:grpSpPr>
        <p:sp>
          <p:nvSpPr>
            <p:cNvPr id="39" name="모서리가 둥근 직사각형 38"/>
            <p:cNvSpPr/>
            <p:nvPr/>
          </p:nvSpPr>
          <p:spPr>
            <a:xfrm>
              <a:off x="-15785093" y="21046863"/>
              <a:ext cx="4239104" cy="1289718"/>
            </a:xfrm>
            <a:prstGeom prst="roundRect">
              <a:avLst/>
            </a:prstGeom>
            <a:solidFill>
              <a:schemeClr val="accent4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4800" dirty="0">
                <a:latin typeface="Pretendard ExtraBold" pitchFamily="2" charset="-127"/>
                <a:ea typeface="Pretendard ExtraBold" pitchFamily="2" charset="-127"/>
                <a:cs typeface="Pretendard ExtraBold" pitchFamily="2" charset="-127"/>
              </a:endParaRPr>
            </a:p>
          </p:txBody>
        </p:sp>
        <p:pic>
          <p:nvPicPr>
            <p:cNvPr id="40" name="Picture 10" descr="C:\Users\InnoN\Downloads\free-icon-close-463612.pn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15452733" y="21199662"/>
              <a:ext cx="887868" cy="88786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41" name="TextBox 40"/>
            <p:cNvSpPr txBox="1"/>
            <p:nvPr/>
          </p:nvSpPr>
          <p:spPr>
            <a:xfrm>
              <a:off x="-14564865" y="21135764"/>
              <a:ext cx="2707804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6000" b="1" dirty="0">
                  <a:ea typeface="Pretendard ExtraBold" pitchFamily="2" charset="-127"/>
                  <a:cs typeface="Pretendard ExtraBold" pitchFamily="2" charset="-127"/>
                </a:rPr>
                <a:t>CLOSE</a:t>
              </a:r>
              <a:endParaRPr lang="ko-KR" altLang="en-US" sz="6000" b="1" dirty="0">
                <a:ea typeface="Pretendard ExtraBold" pitchFamily="2" charset="-127"/>
                <a:cs typeface="Pretendard ExtraBold" pitchFamily="2" charset="-127"/>
              </a:endParaRPr>
            </a:p>
          </p:txBody>
        </p:sp>
      </p:grpSp>
      <p:sp>
        <p:nvSpPr>
          <p:cNvPr id="12" name="TextBox 11">
            <a:extLst>
              <a:ext uri="{FF2B5EF4-FFF2-40B4-BE49-F238E27FC236}">
                <a16:creationId xmlns="" xmlns:a16="http://schemas.microsoft.com/office/drawing/2014/main" id="{F079B24B-D688-4214-A813-6C93C681B5A0}"/>
              </a:ext>
            </a:extLst>
          </p:cNvPr>
          <p:cNvSpPr txBox="1"/>
          <p:nvPr/>
        </p:nvSpPr>
        <p:spPr>
          <a:xfrm>
            <a:off x="2466582" y="778007"/>
            <a:ext cx="3280718" cy="1200339"/>
          </a:xfrm>
          <a:prstGeom prst="rect">
            <a:avLst/>
          </a:prstGeom>
          <a:noFill/>
        </p:spPr>
        <p:txBody>
          <a:bodyPr wrap="none" lIns="274326" tIns="137165" rIns="274326" bIns="137165" rtlCol="0">
            <a:spAutoFit/>
          </a:bodyPr>
          <a:lstStyle/>
          <a:p>
            <a:r>
              <a:rPr lang="en-US" sz="6000" b="1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0000000</a:t>
            </a:r>
            <a:endParaRPr lang="en-US" sz="6000" b="1" dirty="0">
              <a:solidFill>
                <a:schemeClr val="accent4">
                  <a:lumMod val="60000"/>
                  <a:lumOff val="4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314644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654</TotalTime>
  <Words>153</Words>
  <Application>Microsoft Office PowerPoint</Application>
  <PresentationFormat>사용자 지정</PresentationFormat>
  <Paragraphs>23</Paragraphs>
  <Slides>3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3</vt:i4>
      </vt:variant>
    </vt:vector>
  </HeadingPairs>
  <TitlesOfParts>
    <vt:vector size="4" baseType="lpstr">
      <vt:lpstr>Office 테마</vt:lpstr>
      <vt:lpstr>PowerPoint 프레젠테이션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Shirley Bang</dc:creator>
  <cp:lastModifiedBy>innon</cp:lastModifiedBy>
  <cp:revision>48</cp:revision>
  <dcterms:created xsi:type="dcterms:W3CDTF">2021-09-02T07:13:59Z</dcterms:created>
  <dcterms:modified xsi:type="dcterms:W3CDTF">2026-06-08T04:27:05Z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7cbf2ee6-7391-4c03-b07a-3137c8a2243c_Enabled">
    <vt:lpwstr>true</vt:lpwstr>
  </property>
  <property fmtid="{D5CDD505-2E9C-101B-9397-08002B2CF9AE}" pid="3" name="MSIP_Label_7cbf2ee6-7391-4c03-b07a-3137c8a2243c_SetDate">
    <vt:lpwstr>2022-10-13T01:56:26Z</vt:lpwstr>
  </property>
  <property fmtid="{D5CDD505-2E9C-101B-9397-08002B2CF9AE}" pid="4" name="MSIP_Label_7cbf2ee6-7391-4c03-b07a-3137c8a2243c_Method">
    <vt:lpwstr>Standard</vt:lpwstr>
  </property>
  <property fmtid="{D5CDD505-2E9C-101B-9397-08002B2CF9AE}" pid="5" name="MSIP_Label_7cbf2ee6-7391-4c03-b07a-3137c8a2243c_Name">
    <vt:lpwstr>Internal</vt:lpwstr>
  </property>
  <property fmtid="{D5CDD505-2E9C-101B-9397-08002B2CF9AE}" pid="6" name="MSIP_Label_7cbf2ee6-7391-4c03-b07a-3137c8a2243c_SiteId">
    <vt:lpwstr>ac144e41-8001-48f0-9e1c-170716ed06b6</vt:lpwstr>
  </property>
  <property fmtid="{D5CDD505-2E9C-101B-9397-08002B2CF9AE}" pid="7" name="MSIP_Label_7cbf2ee6-7391-4c03-b07a-3137c8a2243c_ActionId">
    <vt:lpwstr>e828a8fe-9f4d-4318-94d9-7b15f48f2c6c</vt:lpwstr>
  </property>
  <property fmtid="{D5CDD505-2E9C-101B-9397-08002B2CF9AE}" pid="8" name="MSIP_Label_7cbf2ee6-7391-4c03-b07a-3137c8a2243c_ContentBits">
    <vt:lpwstr>1</vt:lpwstr>
  </property>
  <property fmtid="{D5CDD505-2E9C-101B-9397-08002B2CF9AE}" pid="9" name="ClassificationContentMarkingHeaderLocations">
    <vt:lpwstr>Office 테마:8</vt:lpwstr>
  </property>
  <property fmtid="{D5CDD505-2E9C-101B-9397-08002B2CF9AE}" pid="10" name="ClassificationContentMarkingHeaderText">
    <vt:lpwstr>Internal use</vt:lpwstr>
  </property>
</Properties>
</file>